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handoutMasterIdLst>
    <p:handoutMasterId r:id="rId13"/>
  </p:handoutMasterIdLst>
  <p:sldIdLst>
    <p:sldId id="332" r:id="rId6"/>
    <p:sldId id="350" r:id="rId7"/>
    <p:sldId id="351" r:id="rId8"/>
    <p:sldId id="352" r:id="rId9"/>
    <p:sldId id="335" r:id="rId10"/>
    <p:sldId id="347" r:id="rId11"/>
  </p:sldIdLst>
  <p:sldSz cx="9144000" cy="6858000" type="screen4x3"/>
  <p:notesSz cx="6980238"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3"/>
    <a:srgbClr val="CDCEC9"/>
    <a:srgbClr val="ECF1F8"/>
    <a:srgbClr val="70B75E"/>
    <a:srgbClr val="FFCF01"/>
    <a:srgbClr val="6A2C91"/>
    <a:srgbClr val="2EAFA4"/>
    <a:srgbClr val="F15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5088" autoAdjust="0"/>
  </p:normalViewPr>
  <p:slideViewPr>
    <p:cSldViewPr snapToGrid="0">
      <p:cViewPr varScale="1">
        <p:scale>
          <a:sx n="82" d="100"/>
          <a:sy n="82" d="100"/>
        </p:scale>
        <p:origin x="2412" y="84"/>
      </p:cViewPr>
      <p:guideLst>
        <p:guide orient="horz" pos="2160"/>
        <p:guide pos="2880"/>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Century Gothic"/>
              </a:defRPr>
            </a:lvl1pPr>
          </a:lstStyle>
          <a:p>
            <a:pPr>
              <a:defRPr/>
            </a:pPr>
            <a:endParaRPr lang="en-US"/>
          </a:p>
        </p:txBody>
      </p:sp>
      <p:sp>
        <p:nvSpPr>
          <p:cNvPr id="3" name="Date Placeholder 2"/>
          <p:cNvSpPr>
            <a:spLocks noGrp="1"/>
          </p:cNvSpPr>
          <p:nvPr>
            <p:ph type="dt" sz="quarter" idx="1"/>
          </p:nvPr>
        </p:nvSpPr>
        <p:spPr>
          <a:xfrm>
            <a:off x="3954463" y="0"/>
            <a:ext cx="3024187"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Century Gothic"/>
              </a:defRPr>
            </a:lvl1pPr>
          </a:lstStyle>
          <a:p>
            <a:pPr>
              <a:defRPr/>
            </a:pPr>
            <a:fld id="{265ED71C-7768-440E-ADF4-6C1DC9DB7F80}" type="datetimeFigureOut">
              <a:rPr lang="en-US"/>
              <a:pPr>
                <a:defRPr/>
              </a:pPr>
              <a:t>11/17/2021</a:t>
            </a:fld>
            <a:endParaRPr lang="en-US" dirty="0"/>
          </a:p>
        </p:txBody>
      </p:sp>
      <p:sp>
        <p:nvSpPr>
          <p:cNvPr id="4" name="Footer Placeholder 3"/>
          <p:cNvSpPr>
            <a:spLocks noGrp="1"/>
          </p:cNvSpPr>
          <p:nvPr>
            <p:ph type="ftr" sz="quarter" idx="2"/>
          </p:nvPr>
        </p:nvSpPr>
        <p:spPr>
          <a:xfrm>
            <a:off x="0" y="8685213"/>
            <a:ext cx="3024188"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entury Gothic"/>
              </a:defRPr>
            </a:lvl1pPr>
          </a:lstStyle>
          <a:p>
            <a:pPr>
              <a:defRPr/>
            </a:pPr>
            <a:endParaRPr lang="en-US"/>
          </a:p>
        </p:txBody>
      </p:sp>
      <p:sp>
        <p:nvSpPr>
          <p:cNvPr id="5" name="Slide Number Placeholder 4"/>
          <p:cNvSpPr>
            <a:spLocks noGrp="1"/>
          </p:cNvSpPr>
          <p:nvPr>
            <p:ph type="sldNum" sz="quarter" idx="3"/>
          </p:nvPr>
        </p:nvSpPr>
        <p:spPr>
          <a:xfrm>
            <a:off x="3954463" y="8685213"/>
            <a:ext cx="3024187"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Century Gothic"/>
              </a:defRPr>
            </a:lvl1pPr>
          </a:lstStyle>
          <a:p>
            <a:pPr>
              <a:defRPr/>
            </a:pPr>
            <a:fld id="{1E9C90FB-29C9-4E7F-9D67-F5D649339349}" type="slidenum">
              <a:rPr lang="en-US"/>
              <a:pPr>
                <a:defRPr/>
              </a:pPr>
              <a:t>‹#›</a:t>
            </a:fld>
            <a:endParaRPr lang="en-US" dirty="0"/>
          </a:p>
        </p:txBody>
      </p:sp>
    </p:spTree>
    <p:extLst>
      <p:ext uri="{BB962C8B-B14F-4D97-AF65-F5344CB8AC3E}">
        <p14:creationId xmlns:p14="http://schemas.microsoft.com/office/powerpoint/2010/main" val="1526198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Century Gothic"/>
              </a:defRPr>
            </a:lvl1pPr>
          </a:lstStyle>
          <a:p>
            <a:pPr>
              <a:defRPr/>
            </a:pPr>
            <a:endParaRPr lang="en-US"/>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Century Gothic"/>
              </a:defRPr>
            </a:lvl1pPr>
          </a:lstStyle>
          <a:p>
            <a:pPr>
              <a:defRPr/>
            </a:pPr>
            <a:fld id="{B5E63E8D-66AD-4C83-A580-DC04C0277122}" type="datetimeFigureOut">
              <a:rPr lang="en-US"/>
              <a:pPr>
                <a:defRPr/>
              </a:pPr>
              <a:t>11/17/2021</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entury Gothic"/>
              </a:defRPr>
            </a:lvl1pPr>
          </a:lstStyle>
          <a:p>
            <a:pPr>
              <a:defRPr/>
            </a:pPr>
            <a:endParaRPr lang="en-US"/>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Century Gothic"/>
              </a:defRPr>
            </a:lvl1pPr>
          </a:lstStyle>
          <a:p>
            <a:pPr>
              <a:defRPr/>
            </a:pPr>
            <a:fld id="{05F19991-C8BF-4A8D-A389-D5BB059549EF}" type="slidenum">
              <a:rPr lang="en-US"/>
              <a:pPr>
                <a:defRPr/>
              </a:pPr>
              <a:t>‹#›</a:t>
            </a:fld>
            <a:endParaRPr lang="en-US" dirty="0"/>
          </a:p>
        </p:txBody>
      </p:sp>
    </p:spTree>
    <p:extLst>
      <p:ext uri="{BB962C8B-B14F-4D97-AF65-F5344CB8AC3E}">
        <p14:creationId xmlns:p14="http://schemas.microsoft.com/office/powerpoint/2010/main" val="13637522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entury Gothic"/>
        <a:ea typeface="+mn-ea"/>
        <a:cs typeface="+mn-cs"/>
      </a:defRPr>
    </a:lvl1pPr>
    <a:lvl2pPr marL="457200" algn="l" defTabSz="457200" rtl="0" eaLnBrk="0" fontAlgn="base" hangingPunct="0">
      <a:spcBef>
        <a:spcPct val="30000"/>
      </a:spcBef>
      <a:spcAft>
        <a:spcPct val="0"/>
      </a:spcAft>
      <a:defRPr sz="1200" kern="1200">
        <a:solidFill>
          <a:schemeClr val="tx1"/>
        </a:solidFill>
        <a:latin typeface="Century Gothic"/>
        <a:ea typeface="+mn-ea"/>
        <a:cs typeface="+mn-cs"/>
      </a:defRPr>
    </a:lvl2pPr>
    <a:lvl3pPr marL="914400" algn="l" defTabSz="457200" rtl="0" eaLnBrk="0" fontAlgn="base" hangingPunct="0">
      <a:spcBef>
        <a:spcPct val="30000"/>
      </a:spcBef>
      <a:spcAft>
        <a:spcPct val="0"/>
      </a:spcAft>
      <a:defRPr sz="1200" kern="1200">
        <a:solidFill>
          <a:schemeClr val="tx1"/>
        </a:solidFill>
        <a:latin typeface="Century Gothic"/>
        <a:ea typeface="+mn-ea"/>
        <a:cs typeface="+mn-cs"/>
      </a:defRPr>
    </a:lvl3pPr>
    <a:lvl4pPr marL="1371600" algn="l" defTabSz="457200" rtl="0" eaLnBrk="0" fontAlgn="base" hangingPunct="0">
      <a:spcBef>
        <a:spcPct val="30000"/>
      </a:spcBef>
      <a:spcAft>
        <a:spcPct val="0"/>
      </a:spcAft>
      <a:defRPr sz="1200" kern="1200">
        <a:solidFill>
          <a:schemeClr val="tx1"/>
        </a:solidFill>
        <a:latin typeface="Century Gothic"/>
        <a:ea typeface="+mn-ea"/>
        <a:cs typeface="+mn-cs"/>
      </a:defRPr>
    </a:lvl4pPr>
    <a:lvl5pPr marL="1828800" algn="l" defTabSz="457200" rtl="0" eaLnBrk="0" fontAlgn="base" hangingPunct="0">
      <a:spcBef>
        <a:spcPct val="30000"/>
      </a:spcBef>
      <a:spcAft>
        <a:spcPct val="0"/>
      </a:spcAft>
      <a:defRPr sz="1200" kern="1200">
        <a:solidFill>
          <a:schemeClr val="tx1"/>
        </a:solidFill>
        <a:latin typeface="Century Gothic"/>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1203325" y="685800"/>
            <a:ext cx="4573588"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a:latin typeface="Century Gothic" panose="020B0502020202020204" pitchFamily="34" charset="0"/>
              </a:rPr>
              <a:t>WELCOME</a:t>
            </a:r>
          </a:p>
          <a:p>
            <a:pPr marL="171450" indent="-171450" eaLnBrk="1" hangingPunct="1">
              <a:spcBef>
                <a:spcPct val="0"/>
              </a:spcBef>
              <a:buFontTx/>
              <a:buChar char="•"/>
            </a:pPr>
            <a:r>
              <a:rPr lang="en-US" altLang="en-US" dirty="0">
                <a:latin typeface="Century Gothic" panose="020B0502020202020204" pitchFamily="34" charset="0"/>
              </a:rPr>
              <a:t>INTRODUCTIONS</a:t>
            </a: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DF70F6A-CC3E-48EF-A28C-E3827070E5FE}"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0"/>
              </a:spcBef>
              <a:buFont typeface="Arial" panose="020B0604020202020204" pitchFamily="34" charset="0"/>
              <a:buChar char="•"/>
            </a:pPr>
            <a:r>
              <a:rPr lang="en-US" sz="1200" dirty="0">
                <a:solidFill>
                  <a:schemeClr val="tx1"/>
                </a:solidFill>
              </a:rPr>
              <a:t>At the start of the 2019-2020 school year, the Florida Department of Education instituted a new process for BCPS’ Title I eligibility determination</a:t>
            </a:r>
          </a:p>
          <a:p>
            <a:pPr marL="285750" indent="-285750">
              <a:spcBef>
                <a:spcPct val="0"/>
              </a:spcBef>
              <a:buFont typeface="Arial" panose="020B0604020202020204" pitchFamily="34" charset="0"/>
              <a:buChar char="•"/>
            </a:pPr>
            <a:r>
              <a:rPr lang="en-US" sz="1200" dirty="0">
                <a:solidFill>
                  <a:schemeClr val="tx1"/>
                </a:solidFill>
              </a:rPr>
              <a:t>This change had minimal impact on us, because the criteria did not shift. What did shift was that:</a:t>
            </a:r>
          </a:p>
          <a:p>
            <a:pPr marL="742950" lvl="1" indent="-285750">
              <a:spcBef>
                <a:spcPct val="0"/>
              </a:spcBef>
              <a:buFont typeface="Arial" panose="020B0604020202020204" pitchFamily="34" charset="0"/>
              <a:buChar char="•"/>
            </a:pPr>
            <a:r>
              <a:rPr lang="en-US" sz="1200" dirty="0">
                <a:solidFill>
                  <a:schemeClr val="tx1"/>
                </a:solidFill>
              </a:rPr>
              <a:t>The FRL percentages would now be calculated in the Spring</a:t>
            </a:r>
          </a:p>
          <a:p>
            <a:pPr marL="742950" lvl="1" indent="-285750">
              <a:spcBef>
                <a:spcPct val="0"/>
              </a:spcBef>
              <a:buFont typeface="Arial" panose="020B0604020202020204" pitchFamily="34" charset="0"/>
              <a:buChar char="•"/>
            </a:pPr>
            <a:r>
              <a:rPr lang="en-US" sz="1200" dirty="0">
                <a:solidFill>
                  <a:schemeClr val="tx1"/>
                </a:solidFill>
              </a:rPr>
              <a:t>FLDOE would now perform the calculations</a:t>
            </a:r>
          </a:p>
          <a:p>
            <a:endParaRPr lang="en-US" dirty="0"/>
          </a:p>
        </p:txBody>
      </p:sp>
      <p:sp>
        <p:nvSpPr>
          <p:cNvPr id="4" name="Slide Number Placeholder 3"/>
          <p:cNvSpPr>
            <a:spLocks noGrp="1"/>
          </p:cNvSpPr>
          <p:nvPr>
            <p:ph type="sldNum" sz="quarter" idx="5"/>
          </p:nvPr>
        </p:nvSpPr>
        <p:spPr/>
        <p:txBody>
          <a:bodyPr/>
          <a:lstStyle/>
          <a:p>
            <a:pPr>
              <a:defRPr/>
            </a:pPr>
            <a:fld id="{05F19991-C8BF-4A8D-A389-D5BB059549EF}" type="slidenum">
              <a:rPr lang="en-US" smtClean="0"/>
              <a:pPr>
                <a:defRPr/>
              </a:pPr>
              <a:t>3</a:t>
            </a:fld>
            <a:endParaRPr lang="en-US" dirty="0"/>
          </a:p>
        </p:txBody>
      </p:sp>
    </p:spTree>
    <p:extLst>
      <p:ext uri="{BB962C8B-B14F-4D97-AF65-F5344CB8AC3E}">
        <p14:creationId xmlns:p14="http://schemas.microsoft.com/office/powerpoint/2010/main" val="153327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ct val="0"/>
              </a:spcBef>
              <a:buFont typeface="Arial" panose="020B0604020202020204" pitchFamily="34" charset="0"/>
              <a:buChar char="•"/>
            </a:pPr>
            <a:r>
              <a:rPr lang="en-US" sz="1200" dirty="0">
                <a:solidFill>
                  <a:schemeClr val="tx1"/>
                </a:solidFill>
              </a:rPr>
              <a:t>BCPS runs internal calculations to support schools with their “actual” numbers</a:t>
            </a:r>
          </a:p>
          <a:p>
            <a:pPr marL="742950" lvl="1" indent="-285750">
              <a:spcBef>
                <a:spcPct val="0"/>
              </a:spcBef>
              <a:buFont typeface="Arial" panose="020B0604020202020204" pitchFamily="34" charset="0"/>
              <a:buChar char="•"/>
            </a:pPr>
            <a:r>
              <a:rPr lang="en-US" sz="1200" dirty="0">
                <a:solidFill>
                  <a:schemeClr val="tx1"/>
                </a:solidFill>
              </a:rPr>
              <a:t>I use actual here because Historically, schools have had problems with:</a:t>
            </a:r>
          </a:p>
          <a:p>
            <a:pPr marL="1200150" lvl="2" indent="-285750">
              <a:spcBef>
                <a:spcPct val="0"/>
              </a:spcBef>
              <a:buFont typeface="Arial" panose="020B0604020202020204" pitchFamily="34" charset="0"/>
              <a:buChar char="•"/>
            </a:pPr>
            <a:r>
              <a:rPr lang="en-US" sz="1200" dirty="0">
                <a:solidFill>
                  <a:schemeClr val="tx1"/>
                </a:solidFill>
              </a:rPr>
              <a:t>Up to date lunch applications</a:t>
            </a:r>
          </a:p>
          <a:p>
            <a:pPr marL="1200150" lvl="2" indent="-285750">
              <a:spcBef>
                <a:spcPct val="0"/>
              </a:spcBef>
              <a:buFont typeface="Arial" panose="020B0604020202020204" pitchFamily="34" charset="0"/>
              <a:buChar char="•"/>
            </a:pPr>
            <a:r>
              <a:rPr lang="en-US" sz="1200" dirty="0">
                <a:solidFill>
                  <a:schemeClr val="tx1"/>
                </a:solidFill>
              </a:rPr>
              <a:t>Appropriate lunch codes for what the school has elected (CEP vs. Traditional)</a:t>
            </a:r>
          </a:p>
          <a:p>
            <a:pPr marL="1200150" lvl="2" indent="-285750">
              <a:spcBef>
                <a:spcPct val="0"/>
              </a:spcBef>
              <a:buFont typeface="Arial" panose="020B0604020202020204" pitchFamily="34" charset="0"/>
              <a:buChar char="•"/>
            </a:pPr>
            <a:r>
              <a:rPr lang="en-US" sz="1200" dirty="0">
                <a:solidFill>
                  <a:schemeClr val="tx1"/>
                </a:solidFill>
              </a:rPr>
              <a:t>Appropriate age ranges (based on Title I State policies)</a:t>
            </a:r>
          </a:p>
          <a:p>
            <a:pPr marL="1657350" lvl="3" indent="-285750">
              <a:spcBef>
                <a:spcPct val="0"/>
              </a:spcBef>
              <a:buFont typeface="Arial" panose="020B0604020202020204" pitchFamily="34" charset="0"/>
              <a:buChar char="•"/>
            </a:pPr>
            <a:r>
              <a:rPr lang="en-US" sz="1200" dirty="0">
                <a:solidFill>
                  <a:schemeClr val="tx1"/>
                </a:solidFill>
              </a:rPr>
              <a:t>The problems I’ve mentioned aren’t due to schools doing anything wrong, students move throughout the year, school serve younger and older students than the state allows, human error can lead to lunch applications having the wrong date etc.</a:t>
            </a:r>
          </a:p>
          <a:p>
            <a:endParaRPr lang="en-US" dirty="0"/>
          </a:p>
        </p:txBody>
      </p:sp>
      <p:sp>
        <p:nvSpPr>
          <p:cNvPr id="4" name="Slide Number Placeholder 3"/>
          <p:cNvSpPr>
            <a:spLocks noGrp="1"/>
          </p:cNvSpPr>
          <p:nvPr>
            <p:ph type="sldNum" sz="quarter" idx="5"/>
          </p:nvPr>
        </p:nvSpPr>
        <p:spPr/>
        <p:txBody>
          <a:bodyPr/>
          <a:lstStyle/>
          <a:p>
            <a:pPr>
              <a:defRPr/>
            </a:pPr>
            <a:fld id="{05F19991-C8BF-4A8D-A389-D5BB059549EF}" type="slidenum">
              <a:rPr lang="en-US" smtClean="0"/>
              <a:pPr>
                <a:defRPr/>
              </a:pPr>
              <a:t>4</a:t>
            </a:fld>
            <a:endParaRPr lang="en-US" dirty="0"/>
          </a:p>
        </p:txBody>
      </p:sp>
    </p:spTree>
    <p:extLst>
      <p:ext uri="{BB962C8B-B14F-4D97-AF65-F5344CB8AC3E}">
        <p14:creationId xmlns:p14="http://schemas.microsoft.com/office/powerpoint/2010/main" val="93138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203325" y="685800"/>
            <a:ext cx="4573588"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latin typeface="Century Gothic" panose="020B0502020202020204" pitchFamily="34" charset="0"/>
              </a:rPr>
              <a:t>Here’s a snapshot of the Eligibility Dashboard. As you can see, BCPS personnel can access the dashboard and, by selecting their school, view what their actual vs. incorrect FRL percentage is</a:t>
            </a:r>
          </a:p>
          <a:p>
            <a:pPr marL="171450" indent="-171450" eaLnBrk="1" hangingPunct="1">
              <a:spcBef>
                <a:spcPct val="0"/>
              </a:spcBef>
              <a:buFont typeface="Arial" panose="020B0604020202020204" pitchFamily="34" charset="0"/>
              <a:buChar char="•"/>
            </a:pPr>
            <a:r>
              <a:rPr lang="en-US" altLang="en-US" dirty="0">
                <a:latin typeface="Century Gothic" panose="020B0502020202020204" pitchFamily="34" charset="0"/>
              </a:rPr>
              <a:t>To the far right, you can see that it also lets them know where the incorrect codes might be. For instance, a school that has a “no” for CEP Status shouldn’t have any lunch codes for (CLICK) CEP School Eligible. </a:t>
            </a:r>
          </a:p>
          <a:p>
            <a:pPr marL="171450" indent="-171450" eaLnBrk="1" hangingPunct="1">
              <a:spcBef>
                <a:spcPct val="0"/>
              </a:spcBef>
              <a:buFont typeface="Arial" panose="020B0604020202020204" pitchFamily="34" charset="0"/>
              <a:buChar char="•"/>
            </a:pPr>
            <a:endParaRPr lang="en-US" altLang="en-US" dirty="0">
              <a:latin typeface="Century Gothic" panose="020B0502020202020204" pitchFamily="34"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1121EF-2AC6-403D-A27A-D28839E04744}"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Highlight that this is date certain information, data availability won’t be until the start of the next business day </a:t>
            </a:r>
          </a:p>
        </p:txBody>
      </p:sp>
      <p:sp>
        <p:nvSpPr>
          <p:cNvPr id="4" name="Slide Number Placeholder 3"/>
          <p:cNvSpPr>
            <a:spLocks noGrp="1"/>
          </p:cNvSpPr>
          <p:nvPr>
            <p:ph type="sldNum" sz="quarter" idx="5"/>
          </p:nvPr>
        </p:nvSpPr>
        <p:spPr/>
        <p:txBody>
          <a:bodyPr/>
          <a:lstStyle/>
          <a:p>
            <a:pPr>
              <a:defRPr/>
            </a:pPr>
            <a:fld id="{05F19991-C8BF-4A8D-A389-D5BB059549EF}" type="slidenum">
              <a:rPr lang="en-US" smtClean="0"/>
              <a:pPr>
                <a:defRPr/>
              </a:pPr>
              <a:t>6</a:t>
            </a:fld>
            <a:endParaRPr lang="en-US" dirty="0"/>
          </a:p>
        </p:txBody>
      </p:sp>
    </p:spTree>
    <p:extLst>
      <p:ext uri="{BB962C8B-B14F-4D97-AF65-F5344CB8AC3E}">
        <p14:creationId xmlns:p14="http://schemas.microsoft.com/office/powerpoint/2010/main" val="2694755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a:xfrm>
            <a:off x="482600" y="304802"/>
            <a:ext cx="8153400" cy="1820863"/>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15D22"/>
              </a:solidFill>
            </a:endParaRPr>
          </a:p>
        </p:txBody>
      </p:sp>
      <p:sp>
        <p:nvSpPr>
          <p:cNvPr id="3" name="Rectangle 2"/>
          <p:cNvSpPr/>
          <p:nvPr/>
        </p:nvSpPr>
        <p:spPr>
          <a:xfrm>
            <a:off x="1195388" y="2127252"/>
            <a:ext cx="6764337" cy="290513"/>
          </a:xfrm>
          <a:prstGeom prst="rect">
            <a:avLst/>
          </a:prstGeom>
          <a:solidFill>
            <a:srgbClr val="CDCE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254000" y="6108700"/>
            <a:ext cx="2628900" cy="431800"/>
          </a:xfrm>
          <a:prstGeom prst="rect">
            <a:avLst/>
          </a:prstGeom>
          <a:gradFill flip="none" rotWithShape="1">
            <a:gsLst>
              <a:gs pos="0">
                <a:srgbClr val="0095D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6273800" y="6108700"/>
            <a:ext cx="2628900" cy="431800"/>
          </a:xfrm>
          <a:prstGeom prst="rect">
            <a:avLst/>
          </a:prstGeom>
          <a:gradFill flip="none" rotWithShape="1">
            <a:gsLst>
              <a:gs pos="100000">
                <a:srgbClr val="0095D3"/>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6789" y="5857877"/>
            <a:ext cx="2249487"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mayors-davie18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382588"/>
            <a:ext cx="27432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High _1280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82590"/>
            <a:ext cx="2573338"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1" descr="Middle 151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381000"/>
            <a:ext cx="26289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03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p:nvSpPr>
        <p:spPr>
          <a:xfrm>
            <a:off x="165101" y="165100"/>
            <a:ext cx="8805863" cy="58737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descr="Identity Marker_blue screen.png"/>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1" y="1587500"/>
            <a:ext cx="3670300"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29828"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9"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12"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7" name="Slide Number Placeholder 5"/>
          <p:cNvSpPr>
            <a:spLocks noGrp="1"/>
          </p:cNvSpPr>
          <p:nvPr>
            <p:ph type="sldNum" sz="quarter" idx="1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EF4D15AD-6E01-47CB-A2F1-AA7431404FE9}" type="slidenum">
              <a:rPr lang="en-US"/>
              <a:pPr>
                <a:defRPr/>
              </a:pPr>
              <a:t>‹#›</a:t>
            </a:fld>
            <a:endParaRPr lang="en-US" dirty="0"/>
          </a:p>
        </p:txBody>
      </p:sp>
    </p:spTree>
    <p:extLst>
      <p:ext uri="{BB962C8B-B14F-4D97-AF65-F5344CB8AC3E}">
        <p14:creationId xmlns:p14="http://schemas.microsoft.com/office/powerpoint/2010/main" val="281067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p:nvSpPr>
        <p:spPr>
          <a:xfrm>
            <a:off x="165101" y="165100"/>
            <a:ext cx="8805863" cy="5873750"/>
          </a:xfrm>
          <a:prstGeom prst="rect">
            <a:avLst/>
          </a:prstGeom>
          <a:solidFill>
            <a:srgbClr val="D5D2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8"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9"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10"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6" name="Slide Number Placeholder 5"/>
          <p:cNvSpPr>
            <a:spLocks noGrp="1"/>
          </p:cNvSpPr>
          <p:nvPr>
            <p:ph type="sldNum" sz="quarter" idx="1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926D0510-2916-40A0-8A2F-999E74BD8694}" type="slidenum">
              <a:rPr lang="en-US"/>
              <a:pPr>
                <a:defRPr/>
              </a:pPr>
              <a:t>‹#›</a:t>
            </a:fld>
            <a:endParaRPr lang="en-US" dirty="0"/>
          </a:p>
        </p:txBody>
      </p:sp>
    </p:spTree>
    <p:extLst>
      <p:ext uri="{BB962C8B-B14F-4D97-AF65-F5344CB8AC3E}">
        <p14:creationId xmlns:p14="http://schemas.microsoft.com/office/powerpoint/2010/main" val="112303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828"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9" y="165100"/>
            <a:ext cx="7341145" cy="954088"/>
          </a:xfrm>
          <a:prstGeom prst="rect">
            <a:avLst/>
          </a:prstGeom>
        </p:spPr>
        <p:txBody>
          <a:bodyPr vert="horz" lIns="0" tIns="0" rIns="0" bIns="91440" anchor="b"/>
          <a:lstStyle>
            <a:lvl1pPr algn="l">
              <a:defRPr sz="2400" b="1" spc="0">
                <a:solidFill>
                  <a:srgbClr val="0093D0"/>
                </a:solidFill>
                <a:latin typeface="+mn-lt"/>
              </a:defRPr>
            </a:lvl1pPr>
          </a:lstStyle>
          <a:p>
            <a:r>
              <a:rPr lang="en-US"/>
              <a:t>Click to edit Master title style</a:t>
            </a:r>
            <a:endParaRPr lang="en-US" dirty="0"/>
          </a:p>
        </p:txBody>
      </p:sp>
      <p:sp>
        <p:nvSpPr>
          <p:cNvPr id="9"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5" name="Slide Number Placeholder 5"/>
          <p:cNvSpPr>
            <a:spLocks noGrp="1"/>
          </p:cNvSpPr>
          <p:nvPr>
            <p:ph type="sldNum" sz="quarter" idx="1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D04CE986-B607-4668-85E5-306CA7EC135C}" type="slidenum">
              <a:rPr lang="en-US"/>
              <a:pPr>
                <a:defRPr/>
              </a:pPr>
              <a:t>‹#›</a:t>
            </a:fld>
            <a:endParaRPr lang="en-US" dirty="0"/>
          </a:p>
        </p:txBody>
      </p:sp>
    </p:spTree>
    <p:extLst>
      <p:ext uri="{BB962C8B-B14F-4D97-AF65-F5344CB8AC3E}">
        <p14:creationId xmlns:p14="http://schemas.microsoft.com/office/powerpoint/2010/main" val="87613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p:nvSpPr>
        <p:spPr>
          <a:xfrm>
            <a:off x="165101" y="165100"/>
            <a:ext cx="8805863" cy="5875338"/>
          </a:xfrm>
          <a:prstGeom prst="rect">
            <a:avLst/>
          </a:prstGeom>
          <a:solidFill>
            <a:srgbClr val="C7E1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5" descr="Identity Marker_blue screen.png"/>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1" y="1587500"/>
            <a:ext cx="3670300"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34059" y="592678"/>
            <a:ext cx="7073900" cy="5195099"/>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0">
              <a:lnSpc>
                <a:spcPts val="3500"/>
              </a:lnSpc>
              <a:spcBef>
                <a:spcPts val="0"/>
              </a:spcBef>
              <a:buFontTx/>
              <a:buNone/>
              <a:defRPr sz="1800" normalizeH="0">
                <a:solidFill>
                  <a:schemeClr val="tx2"/>
                </a:solidFill>
              </a:defRPr>
            </a:lvl2pPr>
            <a:lvl3pPr marL="0" indent="0">
              <a:lnSpc>
                <a:spcPts val="3500"/>
              </a:lnSpc>
              <a:spcBef>
                <a:spcPts val="0"/>
              </a:spcBef>
              <a:buFontTx/>
              <a:buNone/>
              <a:defRPr sz="1800" normalizeH="0">
                <a:solidFill>
                  <a:schemeClr val="tx2"/>
                </a:solidFill>
              </a:defRPr>
            </a:lvl3pPr>
            <a:lvl4pPr marL="0" indent="0">
              <a:lnSpc>
                <a:spcPts val="3500"/>
              </a:lnSpc>
              <a:spcBef>
                <a:spcPts val="0"/>
              </a:spcBef>
              <a:buFontTx/>
              <a:buNone/>
              <a:defRPr sz="1800" normalizeH="0">
                <a:solidFill>
                  <a:schemeClr val="tx2"/>
                </a:solidFill>
              </a:defRPr>
            </a:lvl4pPr>
            <a:lvl5pPr marL="0" indent="0">
              <a:lnSpc>
                <a:spcPts val="3500"/>
              </a:lnSpc>
              <a:spcBef>
                <a:spcPts val="0"/>
              </a:spcBef>
              <a:buFontTx/>
              <a:buNone/>
              <a:defRPr sz="1800" normalizeH="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p:cNvSpPr>
            <a:spLocks noGrp="1"/>
          </p:cNvSpPr>
          <p:nvPr>
            <p:ph type="title"/>
          </p:nvPr>
        </p:nvSpPr>
        <p:spPr>
          <a:xfrm>
            <a:off x="974420" y="6268502"/>
            <a:ext cx="4835531" cy="318038"/>
          </a:xfrm>
          <a:prstGeom prst="rect">
            <a:avLst/>
          </a:prstGeom>
        </p:spPr>
        <p:txBody>
          <a:bodyPr vert="horz" lIns="0" tIns="0" rIns="0" bIns="0" anchor="ctr"/>
          <a:lstStyle>
            <a:lvl1pPr algn="l">
              <a:defRPr sz="1400" b="1" cap="all" spc="50" baseline="0">
                <a:solidFill>
                  <a:srgbClr val="0095D3"/>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DD15FF0F-7261-4B7E-809E-6E21549D088C}" type="slidenum">
              <a:rPr lang="en-US"/>
              <a:pPr>
                <a:defRPr/>
              </a:pPr>
              <a:t>‹#›</a:t>
            </a:fld>
            <a:endParaRPr lang="en-US" dirty="0"/>
          </a:p>
        </p:txBody>
      </p:sp>
    </p:spTree>
    <p:extLst>
      <p:ext uri="{BB962C8B-B14F-4D97-AF65-F5344CB8AC3E}">
        <p14:creationId xmlns:p14="http://schemas.microsoft.com/office/powerpoint/2010/main" val="417339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p:nvSpPr>
        <p:spPr>
          <a:xfrm>
            <a:off x="165101" y="165100"/>
            <a:ext cx="8805863" cy="5875338"/>
          </a:xfrm>
          <a:prstGeom prst="rect">
            <a:avLst/>
          </a:prstGeom>
          <a:solidFill>
            <a:srgbClr val="C7E1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descr="Identity Marker_blue screen.png"/>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1" y="1587500"/>
            <a:ext cx="3670300"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65101"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8"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9"/>
          <p:cNvSpPr>
            <a:spLocks noGrp="1"/>
          </p:cNvSpPr>
          <p:nvPr>
            <p:ph type="body" sz="quarter" idx="13"/>
          </p:nvPr>
        </p:nvSpPr>
        <p:spPr>
          <a:xfrm>
            <a:off x="1004356" y="6242583"/>
            <a:ext cx="4714862"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14" name="Title 13"/>
          <p:cNvSpPr>
            <a:spLocks noGrp="1"/>
          </p:cNvSpPr>
          <p:nvPr>
            <p:ph type="title"/>
          </p:nvPr>
        </p:nvSpPr>
        <p:spPr>
          <a:xfrm>
            <a:off x="1629819"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8" name="Slide Number Placeholder 5"/>
          <p:cNvSpPr>
            <a:spLocks noGrp="1"/>
          </p:cNvSpPr>
          <p:nvPr>
            <p:ph type="sldNum" sz="quarter" idx="1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214EC609-2A61-4124-BD9F-18047D84321E}" type="slidenum">
              <a:rPr lang="en-US"/>
              <a:pPr>
                <a:defRPr/>
              </a:pPr>
              <a:t>‹#›</a:t>
            </a:fld>
            <a:endParaRPr lang="en-US" dirty="0"/>
          </a:p>
        </p:txBody>
      </p:sp>
    </p:spTree>
    <p:extLst>
      <p:ext uri="{BB962C8B-B14F-4D97-AF65-F5344CB8AC3E}">
        <p14:creationId xmlns:p14="http://schemas.microsoft.com/office/powerpoint/2010/main" val="371445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2"/>
          <p:cNvSpPr/>
          <p:nvPr/>
        </p:nvSpPr>
        <p:spPr>
          <a:xfrm>
            <a:off x="165101"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 Placeholder 19"/>
          <p:cNvSpPr>
            <a:spLocks noGrp="1"/>
          </p:cNvSpPr>
          <p:nvPr>
            <p:ph type="body" sz="quarter" idx="13"/>
          </p:nvPr>
        </p:nvSpPr>
        <p:spPr>
          <a:xfrm>
            <a:off x="937954" y="6209771"/>
            <a:ext cx="4781265"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14" name="Title 13"/>
          <p:cNvSpPr>
            <a:spLocks noGrp="1"/>
          </p:cNvSpPr>
          <p:nvPr>
            <p:ph type="title"/>
          </p:nvPr>
        </p:nvSpPr>
        <p:spPr>
          <a:xfrm>
            <a:off x="1629819"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21" name="Text Placeholder 20"/>
          <p:cNvSpPr>
            <a:spLocks noGrp="1"/>
          </p:cNvSpPr>
          <p:nvPr>
            <p:ph type="body" sz="quarter" idx="15"/>
          </p:nvPr>
        </p:nvSpPr>
        <p:spPr>
          <a:xfrm>
            <a:off x="3155951" y="3722690"/>
            <a:ext cx="2847975" cy="2297493"/>
          </a:xfrm>
          <a:prstGeom prst="rect">
            <a:avLst/>
          </a:prstGeom>
          <a:solidFill>
            <a:schemeClr val="accent4"/>
          </a:solidFill>
        </p:spPr>
        <p:txBody>
          <a:bodyPr vert="horz" lIns="18288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2"/>
          <p:cNvSpPr>
            <a:spLocks noGrp="1"/>
          </p:cNvSpPr>
          <p:nvPr>
            <p:ph type="body" sz="quarter" idx="16"/>
          </p:nvPr>
        </p:nvSpPr>
        <p:spPr>
          <a:xfrm>
            <a:off x="172669" y="1269258"/>
            <a:ext cx="2826131" cy="2299462"/>
          </a:xfrm>
          <a:prstGeom prst="rect">
            <a:avLst/>
          </a:prstGeom>
          <a:solidFill>
            <a:schemeClr val="accent1"/>
          </a:solidFill>
        </p:spPr>
        <p:txBody>
          <a:bodyPr vert="horz" lIns="27432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8"/>
          </p:nvPr>
        </p:nvSpPr>
        <p:spPr>
          <a:xfrm>
            <a:off x="3168281" y="1269629"/>
            <a:ext cx="2820543" cy="2303018"/>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29" name="Picture Placeholder 28"/>
          <p:cNvSpPr>
            <a:spLocks noGrp="1"/>
          </p:cNvSpPr>
          <p:nvPr>
            <p:ph type="pic" sz="quarter" idx="19"/>
          </p:nvPr>
        </p:nvSpPr>
        <p:spPr>
          <a:xfrm>
            <a:off x="171827" y="3723018"/>
            <a:ext cx="2824287" cy="2305859"/>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1" name="Picture Placeholder 30"/>
          <p:cNvSpPr>
            <a:spLocks noGrp="1"/>
          </p:cNvSpPr>
          <p:nvPr>
            <p:ph type="pic" sz="quarter" idx="20"/>
          </p:nvPr>
        </p:nvSpPr>
        <p:spPr>
          <a:xfrm>
            <a:off x="6152781" y="3723904"/>
            <a:ext cx="2822575" cy="230505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3" name="Text Placeholder 32"/>
          <p:cNvSpPr>
            <a:spLocks noGrp="1"/>
          </p:cNvSpPr>
          <p:nvPr>
            <p:ph type="body" sz="quarter" idx="21"/>
          </p:nvPr>
        </p:nvSpPr>
        <p:spPr>
          <a:xfrm>
            <a:off x="3168729" y="1257957"/>
            <a:ext cx="2823497" cy="444500"/>
          </a:xfrm>
          <a:prstGeom prst="rect">
            <a:avLst/>
          </a:prstGeom>
        </p:spPr>
        <p:txBody>
          <a:bodyPr vert="horz" tIns="137160"/>
          <a:lstStyle>
            <a:lvl1pPr marL="0" indent="0" algn="ctr">
              <a:spcBef>
                <a:spcPts val="0"/>
              </a:spcBef>
              <a:buFontTx/>
              <a:buNone/>
              <a:defRPr sz="1600" b="1">
                <a:solidFill>
                  <a:srgbClr val="FFFFFF"/>
                </a:solidFill>
                <a:effectLst>
                  <a:glow rad="63500">
                    <a:schemeClr val="tx1">
                      <a:lumMod val="75000"/>
                      <a:lumOff val="25000"/>
                      <a:alpha val="75000"/>
                    </a:schemeClr>
                  </a:glow>
                </a:effectLst>
              </a:defRPr>
            </a:lvl1pPr>
            <a:lvl2pPr marL="0" indent="0" algn="ctr">
              <a:spcBef>
                <a:spcPts val="0"/>
              </a:spcBef>
              <a:buFontTx/>
              <a:buNone/>
              <a:defRPr sz="1600" b="1">
                <a:solidFill>
                  <a:srgbClr val="FFFFFF"/>
                </a:solidFill>
                <a:effectLst>
                  <a:glow rad="63500">
                    <a:schemeClr val="tx1">
                      <a:lumMod val="75000"/>
                      <a:lumOff val="25000"/>
                      <a:alpha val="75000"/>
                    </a:schemeClr>
                  </a:glow>
                </a:effectLst>
              </a:defRPr>
            </a:lvl2pPr>
            <a:lvl3pPr marL="0" indent="0" algn="ctr">
              <a:spcBef>
                <a:spcPts val="0"/>
              </a:spcBef>
              <a:buFontTx/>
              <a:buNone/>
              <a:defRPr sz="1600" b="1">
                <a:solidFill>
                  <a:srgbClr val="FFFFFF"/>
                </a:solidFill>
                <a:effectLst>
                  <a:glow rad="63500">
                    <a:schemeClr val="tx1">
                      <a:lumMod val="75000"/>
                      <a:lumOff val="25000"/>
                      <a:alpha val="75000"/>
                    </a:schemeClr>
                  </a:glow>
                </a:effectLst>
              </a:defRPr>
            </a:lvl3pPr>
            <a:lvl4pPr marL="0" indent="0" algn="ctr">
              <a:spcBef>
                <a:spcPts val="0"/>
              </a:spcBef>
              <a:buFontTx/>
              <a:buNone/>
              <a:defRPr sz="1600" b="1">
                <a:solidFill>
                  <a:srgbClr val="FFFFFF"/>
                </a:solidFill>
                <a:effectLst>
                  <a:glow rad="63500">
                    <a:schemeClr val="tx1">
                      <a:lumMod val="75000"/>
                      <a:lumOff val="25000"/>
                      <a:alpha val="75000"/>
                    </a:schemeClr>
                  </a:glow>
                </a:effectLst>
              </a:defRPr>
            </a:lvl4pPr>
            <a:lvl5pPr marL="0" indent="0" algn="ctr">
              <a:spcBef>
                <a:spcPts val="0"/>
              </a:spcBef>
              <a:buFontTx/>
              <a:buNone/>
              <a:defRPr sz="1600" b="1">
                <a:solidFill>
                  <a:srgbClr val="FFFFFF"/>
                </a:solidFill>
                <a:effectLst>
                  <a:glow rad="63500">
                    <a:schemeClr val="tx1">
                      <a:lumMod val="75000"/>
                      <a:lumOff val="25000"/>
                      <a:alpha val="75000"/>
                    </a:schemeClr>
                  </a:glo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4"/>
          <p:cNvSpPr>
            <a:spLocks noGrp="1"/>
          </p:cNvSpPr>
          <p:nvPr>
            <p:ph type="body" sz="quarter" idx="22"/>
          </p:nvPr>
        </p:nvSpPr>
        <p:spPr>
          <a:xfrm>
            <a:off x="168804" y="3715282"/>
            <a:ext cx="2826280" cy="1184275"/>
          </a:xfrm>
          <a:prstGeom prst="rect">
            <a:avLst/>
          </a:prstGeom>
        </p:spPr>
        <p:txBody>
          <a:bodyPr vert="horz" tIns="137160"/>
          <a:lstStyle>
            <a:lvl1pPr marL="0" indent="0" algn="ctr">
              <a:spcBef>
                <a:spcPts val="0"/>
              </a:spcBef>
              <a:buFontTx/>
              <a:buNone/>
              <a:defRPr sz="1600" b="1">
                <a:solidFill>
                  <a:srgbClr val="FFFFFF"/>
                </a:solidFill>
                <a:effectLst>
                  <a:glow rad="101600">
                    <a:schemeClr val="tx1">
                      <a:lumMod val="75000"/>
                      <a:lumOff val="25000"/>
                      <a:alpha val="75000"/>
                    </a:schemeClr>
                  </a:glow>
                </a:effectLst>
              </a:defRPr>
            </a:lvl1pPr>
            <a:lvl2pPr marL="0" indent="0" algn="ctr">
              <a:spcBef>
                <a:spcPts val="0"/>
              </a:spcBef>
              <a:buFontTx/>
              <a:buNone/>
              <a:defRPr sz="1600" b="1">
                <a:solidFill>
                  <a:srgbClr val="FFFFFF"/>
                </a:solidFill>
                <a:effectLst>
                  <a:glow rad="101600">
                    <a:schemeClr val="tx1">
                      <a:lumMod val="75000"/>
                      <a:lumOff val="25000"/>
                      <a:alpha val="75000"/>
                    </a:schemeClr>
                  </a:glow>
                </a:effectLst>
              </a:defRPr>
            </a:lvl2pPr>
            <a:lvl3pPr marL="0" indent="0" algn="ctr">
              <a:spcBef>
                <a:spcPts val="0"/>
              </a:spcBef>
              <a:buFontTx/>
              <a:buNone/>
              <a:defRPr sz="1600" b="1">
                <a:solidFill>
                  <a:srgbClr val="FFFFFF"/>
                </a:solidFill>
                <a:effectLst>
                  <a:glow rad="101600">
                    <a:schemeClr val="tx1">
                      <a:lumMod val="75000"/>
                      <a:lumOff val="25000"/>
                      <a:alpha val="75000"/>
                    </a:schemeClr>
                  </a:glow>
                </a:effectLst>
              </a:defRPr>
            </a:lvl3pPr>
            <a:lvl4pPr marL="0" indent="0" algn="ctr">
              <a:spcBef>
                <a:spcPts val="0"/>
              </a:spcBef>
              <a:buFontTx/>
              <a:buNone/>
              <a:defRPr sz="1600" b="1">
                <a:solidFill>
                  <a:srgbClr val="FFFFFF"/>
                </a:solidFill>
                <a:effectLst>
                  <a:glow rad="101600">
                    <a:schemeClr val="tx1">
                      <a:lumMod val="75000"/>
                      <a:lumOff val="25000"/>
                      <a:alpha val="75000"/>
                    </a:schemeClr>
                  </a:glow>
                </a:effectLst>
              </a:defRPr>
            </a:lvl4pPr>
            <a:lvl5pPr marL="0" indent="0" algn="ctr">
              <a:spcBef>
                <a:spcPts val="0"/>
              </a:spcBef>
              <a:buFontTx/>
              <a:buNone/>
              <a:defRPr sz="1600" b="1">
                <a:solidFill>
                  <a:srgbClr val="FFFFFF"/>
                </a:solidFill>
                <a:effectLst>
                  <a:glow rad="101600">
                    <a:schemeClr val="tx1">
                      <a:lumMod val="75000"/>
                      <a:lumOff val="25000"/>
                      <a:alpha val="75000"/>
                    </a:schemeClr>
                  </a:glo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38"/>
          <p:cNvSpPr>
            <a:spLocks noGrp="1"/>
          </p:cNvSpPr>
          <p:nvPr>
            <p:ph type="body" sz="quarter" idx="23"/>
          </p:nvPr>
        </p:nvSpPr>
        <p:spPr>
          <a:xfrm>
            <a:off x="6138864" y="3714752"/>
            <a:ext cx="2843212" cy="1820863"/>
          </a:xfrm>
          <a:prstGeom prst="rect">
            <a:avLst/>
          </a:prstGeom>
        </p:spPr>
        <p:txBody>
          <a:bodyPr vert="horz" tIns="137160" anchor="t"/>
          <a:lstStyle>
            <a:lvl1pPr marL="0" indent="0" algn="ctr">
              <a:spcBef>
                <a:spcPts val="0"/>
              </a:spcBef>
              <a:buFontTx/>
              <a:buNone/>
              <a:defRPr sz="1600" b="1">
                <a:solidFill>
                  <a:srgbClr val="FFFFFF"/>
                </a:solidFill>
                <a:effectLst>
                  <a:glow rad="101600">
                    <a:schemeClr val="tx1">
                      <a:lumMod val="75000"/>
                      <a:lumOff val="25000"/>
                      <a:alpha val="75000"/>
                    </a:schemeClr>
                  </a:glow>
                </a:effectLst>
              </a:defRPr>
            </a:lvl1pPr>
            <a:lvl2pPr marL="0" indent="0" algn="ctr">
              <a:spcBef>
                <a:spcPts val="0"/>
              </a:spcBef>
              <a:buFontTx/>
              <a:buNone/>
              <a:defRPr sz="1600" b="1">
                <a:solidFill>
                  <a:srgbClr val="FFFFFF"/>
                </a:solidFill>
                <a:effectLst>
                  <a:glow rad="101600">
                    <a:schemeClr val="tx1">
                      <a:lumMod val="75000"/>
                      <a:lumOff val="25000"/>
                      <a:alpha val="75000"/>
                    </a:schemeClr>
                  </a:glow>
                </a:effectLst>
              </a:defRPr>
            </a:lvl2pPr>
            <a:lvl3pPr marL="0" indent="0" algn="ctr">
              <a:spcBef>
                <a:spcPts val="0"/>
              </a:spcBef>
              <a:buFontTx/>
              <a:buNone/>
              <a:defRPr sz="1600" b="1">
                <a:solidFill>
                  <a:srgbClr val="FFFFFF"/>
                </a:solidFill>
                <a:effectLst>
                  <a:glow rad="101600">
                    <a:schemeClr val="tx1">
                      <a:lumMod val="75000"/>
                      <a:lumOff val="25000"/>
                      <a:alpha val="75000"/>
                    </a:schemeClr>
                  </a:glow>
                </a:effectLst>
              </a:defRPr>
            </a:lvl3pPr>
            <a:lvl4pPr marL="0" indent="0" algn="ctr">
              <a:spcBef>
                <a:spcPts val="0"/>
              </a:spcBef>
              <a:buFontTx/>
              <a:buNone/>
              <a:defRPr sz="1600" b="1">
                <a:solidFill>
                  <a:srgbClr val="FFFFFF"/>
                </a:solidFill>
                <a:effectLst>
                  <a:glow rad="101600">
                    <a:schemeClr val="tx1">
                      <a:lumMod val="75000"/>
                      <a:lumOff val="25000"/>
                      <a:alpha val="75000"/>
                    </a:schemeClr>
                  </a:glow>
                </a:effectLst>
              </a:defRPr>
            </a:lvl4pPr>
            <a:lvl5pPr marL="0" indent="0" algn="ctr">
              <a:spcBef>
                <a:spcPts val="0"/>
              </a:spcBef>
              <a:buFontTx/>
              <a:buNone/>
              <a:defRPr sz="1600" b="1">
                <a:solidFill>
                  <a:srgbClr val="FFFFFF"/>
                </a:solidFill>
                <a:effectLst>
                  <a:glow rad="101600">
                    <a:schemeClr val="tx1">
                      <a:lumMod val="75000"/>
                      <a:lumOff val="25000"/>
                      <a:alpha val="75000"/>
                    </a:schemeClr>
                  </a:glo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p:cNvSpPr>
            <a:spLocks noGrp="1"/>
          </p:cNvSpPr>
          <p:nvPr>
            <p:ph type="sldNum" sz="quarter" idx="2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79BFF690-9939-4B91-9E60-7DAFAAD2B816}" type="slidenum">
              <a:rPr lang="en-US"/>
              <a:pPr>
                <a:defRPr/>
              </a:pPr>
              <a:t>‹#›</a:t>
            </a:fld>
            <a:endParaRPr lang="en-US" dirty="0"/>
          </a:p>
        </p:txBody>
      </p:sp>
    </p:spTree>
    <p:extLst>
      <p:ext uri="{BB962C8B-B14F-4D97-AF65-F5344CB8AC3E}">
        <p14:creationId xmlns:p14="http://schemas.microsoft.com/office/powerpoint/2010/main" val="239081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Rectangle 8"/>
          <p:cNvSpPr/>
          <p:nvPr/>
        </p:nvSpPr>
        <p:spPr>
          <a:xfrm>
            <a:off x="165101"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 Placeholder 19"/>
          <p:cNvSpPr>
            <a:spLocks noGrp="1"/>
          </p:cNvSpPr>
          <p:nvPr>
            <p:ph type="body" sz="quarter" idx="13"/>
          </p:nvPr>
        </p:nvSpPr>
        <p:spPr>
          <a:xfrm>
            <a:off x="1007625" y="6242972"/>
            <a:ext cx="4072459"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14" name="Title 13"/>
          <p:cNvSpPr>
            <a:spLocks noGrp="1"/>
          </p:cNvSpPr>
          <p:nvPr>
            <p:ph type="title"/>
          </p:nvPr>
        </p:nvSpPr>
        <p:spPr>
          <a:xfrm>
            <a:off x="1629819"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23" name="Text Placeholder 22"/>
          <p:cNvSpPr>
            <a:spLocks noGrp="1"/>
          </p:cNvSpPr>
          <p:nvPr>
            <p:ph type="body" sz="quarter" idx="16"/>
          </p:nvPr>
        </p:nvSpPr>
        <p:spPr>
          <a:xfrm>
            <a:off x="172669" y="1269258"/>
            <a:ext cx="2826131" cy="4759618"/>
          </a:xfrm>
          <a:prstGeom prst="rect">
            <a:avLst/>
          </a:prstGeom>
          <a:solidFill>
            <a:srgbClr val="D5D2C8"/>
          </a:solidFill>
        </p:spPr>
        <p:txBody>
          <a:bodyPr vert="horz" lIns="274320" tIns="91440"/>
          <a:lstStyle>
            <a:lvl1pPr marL="0" indent="0">
              <a:lnSpc>
                <a:spcPts val="2120"/>
              </a:lnSpc>
              <a:spcBef>
                <a:spcPts val="800"/>
              </a:spcBef>
              <a:buFontTx/>
              <a:buNone/>
              <a:defRPr sz="1600">
                <a:solidFill>
                  <a:schemeClr val="tx2"/>
                </a:solidFill>
              </a:defRPr>
            </a:lvl1pPr>
            <a:lvl2pPr marL="0" indent="0">
              <a:lnSpc>
                <a:spcPts val="2120"/>
              </a:lnSpc>
              <a:spcBef>
                <a:spcPts val="800"/>
              </a:spcBef>
              <a:buFontTx/>
              <a:buNone/>
              <a:defRPr sz="1600">
                <a:solidFill>
                  <a:schemeClr val="tx2"/>
                </a:solidFill>
              </a:defRPr>
            </a:lvl2pPr>
            <a:lvl3pPr marL="0" indent="0">
              <a:lnSpc>
                <a:spcPts val="2120"/>
              </a:lnSpc>
              <a:spcBef>
                <a:spcPts val="800"/>
              </a:spcBef>
              <a:buFontTx/>
              <a:buNone/>
              <a:defRPr sz="1600">
                <a:solidFill>
                  <a:schemeClr val="tx2"/>
                </a:solidFill>
              </a:defRPr>
            </a:lvl3pPr>
            <a:lvl4pPr marL="0" indent="0">
              <a:lnSpc>
                <a:spcPts val="2120"/>
              </a:lnSpc>
              <a:spcBef>
                <a:spcPts val="800"/>
              </a:spcBef>
              <a:buFontTx/>
              <a:buNone/>
              <a:defRPr sz="1600">
                <a:solidFill>
                  <a:schemeClr val="tx2"/>
                </a:solidFill>
              </a:defRPr>
            </a:lvl4pPr>
            <a:lvl5pPr marL="0" indent="0">
              <a:lnSpc>
                <a:spcPts val="2120"/>
              </a:lnSpc>
              <a:spcBef>
                <a:spcPts val="800"/>
              </a:spcBef>
              <a:buFontTx/>
              <a:buNone/>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800"/>
              </a:spcBef>
              <a:buFontTx/>
              <a:buNone/>
              <a:defRPr sz="1600">
                <a:solidFill>
                  <a:srgbClr val="FFFFFF"/>
                </a:solidFill>
              </a:defRPr>
            </a:lvl1pPr>
            <a:lvl2pPr marL="0" indent="0">
              <a:lnSpc>
                <a:spcPts val="2120"/>
              </a:lnSpc>
              <a:spcBef>
                <a:spcPts val="800"/>
              </a:spcBef>
              <a:buFontTx/>
              <a:buNone/>
              <a:defRPr sz="1600">
                <a:solidFill>
                  <a:srgbClr val="FFFFFF"/>
                </a:solidFill>
              </a:defRPr>
            </a:lvl2pPr>
            <a:lvl3pPr marL="0" indent="0">
              <a:lnSpc>
                <a:spcPts val="2120"/>
              </a:lnSpc>
              <a:spcBef>
                <a:spcPts val="800"/>
              </a:spcBef>
              <a:buFontTx/>
              <a:buNone/>
              <a:defRPr sz="1600">
                <a:solidFill>
                  <a:srgbClr val="FFFFFF"/>
                </a:solidFill>
              </a:defRPr>
            </a:lvl3pPr>
            <a:lvl4pPr marL="0" indent="0">
              <a:lnSpc>
                <a:spcPts val="2120"/>
              </a:lnSpc>
              <a:spcBef>
                <a:spcPts val="800"/>
              </a:spcBef>
              <a:buFontTx/>
              <a:buNone/>
              <a:defRPr sz="1600">
                <a:solidFill>
                  <a:srgbClr val="FFFFFF"/>
                </a:solidFill>
              </a:defRPr>
            </a:lvl4pPr>
            <a:lvl5pPr marL="0" indent="0">
              <a:lnSpc>
                <a:spcPts val="2120"/>
              </a:lnSpc>
              <a:spcBef>
                <a:spcPts val="800"/>
              </a:spcBef>
              <a:buFontTx/>
              <a:buNone/>
              <a:defRPr sz="16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8"/>
          </p:nvPr>
        </p:nvSpPr>
        <p:spPr>
          <a:xfrm>
            <a:off x="3168281" y="1269630"/>
            <a:ext cx="2820543" cy="4759247"/>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1" name="Picture Placeholder 30"/>
          <p:cNvSpPr>
            <a:spLocks noGrp="1"/>
          </p:cNvSpPr>
          <p:nvPr>
            <p:ph type="pic" sz="quarter" idx="20"/>
          </p:nvPr>
        </p:nvSpPr>
        <p:spPr>
          <a:xfrm>
            <a:off x="6152781" y="3723904"/>
            <a:ext cx="2822575" cy="230505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19" name="Text Placeholder 18"/>
          <p:cNvSpPr>
            <a:spLocks noGrp="1"/>
          </p:cNvSpPr>
          <p:nvPr>
            <p:ph type="body" sz="quarter" idx="21"/>
          </p:nvPr>
        </p:nvSpPr>
        <p:spPr>
          <a:xfrm>
            <a:off x="3588431" y="1270013"/>
            <a:ext cx="2416176" cy="936625"/>
          </a:xfrm>
          <a:prstGeom prst="rect">
            <a:avLst/>
          </a:prstGeom>
        </p:spPr>
        <p:txBody>
          <a:bodyPr vert="horz" tIns="137160" rIns="182880"/>
          <a:lstStyle>
            <a:lvl1pPr marL="0" indent="0" algn="r">
              <a:spcBef>
                <a:spcPts val="0"/>
              </a:spcBef>
              <a:buFontTx/>
              <a:buNone/>
              <a:defRPr sz="1600" b="1">
                <a:solidFill>
                  <a:srgbClr val="FFFFFF"/>
                </a:solidFill>
              </a:defRPr>
            </a:lvl1pPr>
            <a:lvl2pPr marL="0" indent="0" algn="r">
              <a:spcBef>
                <a:spcPts val="0"/>
              </a:spcBef>
              <a:buFontTx/>
              <a:buNone/>
              <a:defRPr sz="1600" b="1">
                <a:solidFill>
                  <a:srgbClr val="FFFFFF"/>
                </a:solidFill>
              </a:defRPr>
            </a:lvl2pPr>
            <a:lvl3pPr marL="0" indent="0" algn="r">
              <a:spcBef>
                <a:spcPts val="0"/>
              </a:spcBef>
              <a:buFontTx/>
              <a:buNone/>
              <a:defRPr sz="1600" b="1">
                <a:solidFill>
                  <a:srgbClr val="FFFFFF"/>
                </a:solidFill>
              </a:defRPr>
            </a:lvl3pPr>
            <a:lvl4pPr marL="0" indent="0" algn="r">
              <a:spcBef>
                <a:spcPts val="0"/>
              </a:spcBef>
              <a:buFontTx/>
              <a:buNone/>
              <a:defRPr sz="1600" b="1">
                <a:solidFill>
                  <a:srgbClr val="FFFFFF"/>
                </a:solidFill>
              </a:defRPr>
            </a:lvl4pPr>
            <a:lvl5pPr marL="0" indent="0" algn="r">
              <a:spcBef>
                <a:spcPts val="0"/>
              </a:spcBef>
              <a:buFontTx/>
              <a:buNone/>
              <a:defRPr sz="1600"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22"/>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CAD83D15-114E-4536-8F52-6B02D36A05CA}" type="slidenum">
              <a:rPr lang="en-US"/>
              <a:pPr>
                <a:defRPr/>
              </a:pPr>
              <a:t>‹#›</a:t>
            </a:fld>
            <a:endParaRPr lang="en-US" dirty="0"/>
          </a:p>
        </p:txBody>
      </p:sp>
    </p:spTree>
    <p:extLst>
      <p:ext uri="{BB962C8B-B14F-4D97-AF65-F5344CB8AC3E}">
        <p14:creationId xmlns:p14="http://schemas.microsoft.com/office/powerpoint/2010/main" val="33035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p:nvSpPr>
        <p:spPr>
          <a:xfrm>
            <a:off x="165101"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itle 13"/>
          <p:cNvSpPr>
            <a:spLocks noGrp="1"/>
          </p:cNvSpPr>
          <p:nvPr>
            <p:ph type="title"/>
          </p:nvPr>
        </p:nvSpPr>
        <p:spPr>
          <a:xfrm>
            <a:off x="1629819"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18"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11" name="Slide Number Placeholder 5"/>
          <p:cNvSpPr>
            <a:spLocks noGrp="1"/>
          </p:cNvSpPr>
          <p:nvPr>
            <p:ph type="sldNum" sz="quarter" idx="1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CD61A4FA-F157-446B-B024-F47B9DD4C9D7}" type="slidenum">
              <a:rPr lang="en-US"/>
              <a:pPr>
                <a:defRPr/>
              </a:pPr>
              <a:t>‹#›</a:t>
            </a:fld>
            <a:endParaRPr lang="en-US" dirty="0"/>
          </a:p>
        </p:txBody>
      </p:sp>
    </p:spTree>
    <p:extLst>
      <p:ext uri="{BB962C8B-B14F-4D97-AF65-F5344CB8AC3E}">
        <p14:creationId xmlns:p14="http://schemas.microsoft.com/office/powerpoint/2010/main" val="352176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p:nvSpPr>
        <p:spPr>
          <a:xfrm>
            <a:off x="165101"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8"/>
          <p:cNvSpPr>
            <a:spLocks noGrp="1"/>
          </p:cNvSpPr>
          <p:nvPr>
            <p:ph type="pic" sz="quarter" idx="14"/>
          </p:nvPr>
        </p:nvSpPr>
        <p:spPr>
          <a:xfrm>
            <a:off x="160339" y="1244600"/>
            <a:ext cx="8802687" cy="4795838"/>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14" name="Title 13"/>
          <p:cNvSpPr>
            <a:spLocks noGrp="1"/>
          </p:cNvSpPr>
          <p:nvPr>
            <p:ph type="title"/>
          </p:nvPr>
        </p:nvSpPr>
        <p:spPr>
          <a:xfrm>
            <a:off x="1629819" y="165100"/>
            <a:ext cx="7341145" cy="954088"/>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7"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6" name="Slide Number Placeholder 5"/>
          <p:cNvSpPr>
            <a:spLocks noGrp="1"/>
          </p:cNvSpPr>
          <p:nvPr>
            <p:ph type="sldNum" sz="quarter" idx="15"/>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F49DC3FA-50A4-434E-8387-B4D8DA615C26}" type="slidenum">
              <a:rPr lang="en-US"/>
              <a:pPr>
                <a:defRPr/>
              </a:pPr>
              <a:t>‹#›</a:t>
            </a:fld>
            <a:endParaRPr lang="en-US" dirty="0"/>
          </a:p>
        </p:txBody>
      </p:sp>
    </p:spTree>
    <p:extLst>
      <p:ext uri="{BB962C8B-B14F-4D97-AF65-F5344CB8AC3E}">
        <p14:creationId xmlns:p14="http://schemas.microsoft.com/office/powerpoint/2010/main" val="116602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53989" y="160338"/>
            <a:ext cx="8821737" cy="588010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5"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4" name="Slide Number Placeholder 5"/>
          <p:cNvSpPr>
            <a:spLocks noGrp="1"/>
          </p:cNvSpPr>
          <p:nvPr>
            <p:ph type="sldNum" sz="quarter" idx="15"/>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1D01648D-EB79-4C8A-B5D9-FABE504436C3}" type="slidenum">
              <a:rPr lang="en-US"/>
              <a:pPr>
                <a:defRPr/>
              </a:pPr>
              <a:t>‹#›</a:t>
            </a:fld>
            <a:endParaRPr lang="en-US" dirty="0"/>
          </a:p>
        </p:txBody>
      </p:sp>
    </p:spTree>
    <p:extLst>
      <p:ext uri="{BB962C8B-B14F-4D97-AF65-F5344CB8AC3E}">
        <p14:creationId xmlns:p14="http://schemas.microsoft.com/office/powerpoint/2010/main" val="186277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p:nvSpPr>
        <p:spPr>
          <a:xfrm>
            <a:off x="165101" y="165100"/>
            <a:ext cx="8805863" cy="5873750"/>
          </a:xfrm>
          <a:prstGeom prst="rect">
            <a:avLst/>
          </a:prstGeom>
          <a:solidFill>
            <a:srgbClr val="D5D2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8"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9"/>
          <p:cNvSpPr>
            <a:spLocks noGrp="1"/>
          </p:cNvSpPr>
          <p:nvPr>
            <p:ph type="body" sz="quarter" idx="13"/>
          </p:nvPr>
        </p:nvSpPr>
        <p:spPr>
          <a:xfrm>
            <a:off x="927102"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Edit Master text styles</a:t>
            </a:r>
          </a:p>
        </p:txBody>
      </p:sp>
      <p:sp>
        <p:nvSpPr>
          <p:cNvPr id="14" name="Title 13"/>
          <p:cNvSpPr>
            <a:spLocks noGrp="1"/>
          </p:cNvSpPr>
          <p:nvPr>
            <p:ph type="title"/>
          </p:nvPr>
        </p:nvSpPr>
        <p:spPr>
          <a:xfrm>
            <a:off x="1629819" y="165100"/>
            <a:ext cx="7341145" cy="954088"/>
          </a:xfrm>
          <a:prstGeom prst="rect">
            <a:avLst/>
          </a:prstGeom>
        </p:spPr>
        <p:txBody>
          <a:bodyPr vert="horz" lIns="0" tIns="0" rIns="0" bIns="91440" anchor="b"/>
          <a:lstStyle>
            <a:lvl1pPr algn="l">
              <a:defRPr sz="2400" b="1" spc="100">
                <a:solidFill>
                  <a:srgbClr val="FFFFFF"/>
                </a:solidFill>
                <a:latin typeface="+mn-lt"/>
              </a:defRPr>
            </a:lvl1pPr>
          </a:lstStyle>
          <a:p>
            <a:r>
              <a:rPr lang="en-US"/>
              <a:t>Click to edit Master title style</a:t>
            </a:r>
            <a:endParaRPr lang="en-US" dirty="0"/>
          </a:p>
        </p:txBody>
      </p:sp>
      <p:sp>
        <p:nvSpPr>
          <p:cNvPr id="6" name="Slide Number Placeholder 5"/>
          <p:cNvSpPr>
            <a:spLocks noGrp="1"/>
          </p:cNvSpPr>
          <p:nvPr>
            <p:ph type="sldNum" sz="quarter" idx="14"/>
          </p:nvPr>
        </p:nvSpPr>
        <p:spPr>
          <a:xfrm>
            <a:off x="6735763" y="6276977"/>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5D152704-E748-4006-A84E-89BE13874082}" type="slidenum">
              <a:rPr lang="en-US"/>
              <a:pPr>
                <a:defRPr/>
              </a:pPr>
              <a:t>‹#›</a:t>
            </a:fld>
            <a:endParaRPr lang="en-US" dirty="0"/>
          </a:p>
        </p:txBody>
      </p:sp>
    </p:spTree>
    <p:extLst>
      <p:ext uri="{BB962C8B-B14F-4D97-AF65-F5344CB8AC3E}">
        <p14:creationId xmlns:p14="http://schemas.microsoft.com/office/powerpoint/2010/main" val="302305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714375" y="6208715"/>
            <a:ext cx="8253413" cy="484187"/>
          </a:xfrm>
          <a:prstGeom prst="rect">
            <a:avLst/>
          </a:prstGeom>
          <a:gradFill flip="none" rotWithShape="1">
            <a:gsLst>
              <a:gs pos="100000">
                <a:srgbClr val="0095D3"/>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7" name="Picture 3" descr="BCPS apple 2016 2c.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12725" y="6159502"/>
            <a:ext cx="533400"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entury Gothic" charset="0"/>
        </a:defRPr>
      </a:lvl2pPr>
      <a:lvl3pPr algn="ctr" defTabSz="457200" rtl="0" eaLnBrk="1" fontAlgn="base" hangingPunct="1">
        <a:spcBef>
          <a:spcPct val="0"/>
        </a:spcBef>
        <a:spcAft>
          <a:spcPct val="0"/>
        </a:spcAft>
        <a:defRPr sz="4400">
          <a:solidFill>
            <a:schemeClr val="tx1"/>
          </a:solidFill>
          <a:latin typeface="Century Gothic" charset="0"/>
        </a:defRPr>
      </a:lvl3pPr>
      <a:lvl4pPr algn="ctr" defTabSz="457200" rtl="0" eaLnBrk="1" fontAlgn="base" hangingPunct="1">
        <a:spcBef>
          <a:spcPct val="0"/>
        </a:spcBef>
        <a:spcAft>
          <a:spcPct val="0"/>
        </a:spcAft>
        <a:defRPr sz="4400">
          <a:solidFill>
            <a:schemeClr val="tx1"/>
          </a:solidFill>
          <a:latin typeface="Century Gothic" charset="0"/>
        </a:defRPr>
      </a:lvl4pPr>
      <a:lvl5pPr algn="ctr" defTabSz="457200" rtl="0" eaLnBrk="1" fontAlgn="base" hangingPunct="1">
        <a:spcBef>
          <a:spcPct val="0"/>
        </a:spcBef>
        <a:spcAft>
          <a:spcPct val="0"/>
        </a:spcAft>
        <a:defRPr sz="4400">
          <a:solidFill>
            <a:schemeClr val="tx1"/>
          </a:solidFill>
          <a:latin typeface="Century Gothic" charset="0"/>
        </a:defRPr>
      </a:lvl5pPr>
      <a:lvl6pPr marL="457200" algn="ctr" defTabSz="457200" rtl="0" eaLnBrk="1" fontAlgn="base" hangingPunct="1">
        <a:spcBef>
          <a:spcPct val="0"/>
        </a:spcBef>
        <a:spcAft>
          <a:spcPct val="0"/>
        </a:spcAft>
        <a:defRPr sz="4400">
          <a:solidFill>
            <a:schemeClr val="tx1"/>
          </a:solidFill>
          <a:latin typeface="Century Gothic" charset="0"/>
        </a:defRPr>
      </a:lvl6pPr>
      <a:lvl7pPr marL="914400" algn="ctr" defTabSz="457200" rtl="0" eaLnBrk="1" fontAlgn="base" hangingPunct="1">
        <a:spcBef>
          <a:spcPct val="0"/>
        </a:spcBef>
        <a:spcAft>
          <a:spcPct val="0"/>
        </a:spcAft>
        <a:defRPr sz="4400">
          <a:solidFill>
            <a:schemeClr val="tx1"/>
          </a:solidFill>
          <a:latin typeface="Century Gothic" charset="0"/>
        </a:defRPr>
      </a:lvl7pPr>
      <a:lvl8pPr marL="1371600" algn="ctr" defTabSz="457200" rtl="0" eaLnBrk="1" fontAlgn="base" hangingPunct="1">
        <a:spcBef>
          <a:spcPct val="0"/>
        </a:spcBef>
        <a:spcAft>
          <a:spcPct val="0"/>
        </a:spcAft>
        <a:defRPr sz="4400">
          <a:solidFill>
            <a:schemeClr val="tx1"/>
          </a:solidFill>
          <a:latin typeface="Century Gothic" charset="0"/>
        </a:defRPr>
      </a:lvl8pPr>
      <a:lvl9pPr marL="1828800" algn="ctr" defTabSz="457200" rtl="0" eaLnBrk="1" fontAlgn="base" hangingPunct="1">
        <a:spcBef>
          <a:spcPct val="0"/>
        </a:spcBef>
        <a:spcAft>
          <a:spcPct val="0"/>
        </a:spcAft>
        <a:defRPr sz="4400">
          <a:solidFill>
            <a:schemeClr val="tx1"/>
          </a:solidFill>
          <a:latin typeface="Century Gothic"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michelle.beasonrahming@browardschools.com" TargetMode="External"/><Relationship Id="rId5" Type="http://schemas.openxmlformats.org/officeDocument/2006/relationships/hyperlink" Target="mailto:Luwando.wright@browardschools.com" TargetMode="External"/><Relationship Id="rId4" Type="http://schemas.openxmlformats.org/officeDocument/2006/relationships/hyperlink" Target="https://www.quoteinspector.com/images/investing/pie-chart-stock-tick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6"/>
          <p:cNvSpPr>
            <a:spLocks noGrp="1"/>
          </p:cNvSpPr>
          <p:nvPr>
            <p:ph type="subTitle" idx="4294967295"/>
          </p:nvPr>
        </p:nvSpPr>
        <p:spPr bwMode="auto">
          <a:xfrm>
            <a:off x="444502" y="2595564"/>
            <a:ext cx="8699499" cy="27511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indent="0" algn="ctr">
              <a:spcBef>
                <a:spcPts val="600"/>
              </a:spcBef>
              <a:spcAft>
                <a:spcPts val="600"/>
              </a:spcAft>
              <a:buNone/>
            </a:pPr>
            <a:r>
              <a:rPr lang="en-US" altLang="en-US" sz="4000" b="1" dirty="0">
                <a:solidFill>
                  <a:srgbClr val="0095D3"/>
                </a:solidFill>
              </a:rPr>
              <a:t>Title I Eligibility: </a:t>
            </a:r>
          </a:p>
          <a:p>
            <a:pPr marL="0" indent="0" algn="ctr">
              <a:spcBef>
                <a:spcPts val="600"/>
              </a:spcBef>
              <a:spcAft>
                <a:spcPts val="600"/>
              </a:spcAft>
              <a:buNone/>
            </a:pPr>
            <a:r>
              <a:rPr lang="en-US" altLang="en-US" sz="4000" b="1" dirty="0">
                <a:solidFill>
                  <a:srgbClr val="F15D22"/>
                </a:solidFill>
              </a:rPr>
              <a:t>How Title I School Status is Determined</a:t>
            </a:r>
          </a:p>
        </p:txBody>
      </p:sp>
      <p:sp>
        <p:nvSpPr>
          <p:cNvPr id="17410" name="TextBox 1"/>
          <p:cNvSpPr txBox="1">
            <a:spLocks noChangeArrowheads="1"/>
          </p:cNvSpPr>
          <p:nvPr/>
        </p:nvSpPr>
        <p:spPr bwMode="auto">
          <a:xfrm>
            <a:off x="1338263" y="2112965"/>
            <a:ext cx="6477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b="1" dirty="0"/>
              <a:t>Title I, Migrant and Special Programs/ Student Assessment &amp; Research</a:t>
            </a:r>
          </a:p>
        </p:txBody>
      </p:sp>
    </p:spTree>
    <p:extLst>
      <p:ext uri="{BB962C8B-B14F-4D97-AF65-F5344CB8AC3E}">
        <p14:creationId xmlns:p14="http://schemas.microsoft.com/office/powerpoint/2010/main" val="18228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596248D3-528A-4F96-A3F2-DA481A585F2F}"/>
              </a:ext>
            </a:extLst>
          </p:cNvPr>
          <p:cNvSpPr>
            <a:spLocks noGrp="1"/>
          </p:cNvSpPr>
          <p:nvPr>
            <p:ph type="sldNum" sz="quarter" idx="4294967295"/>
          </p:nvPr>
        </p:nvSpPr>
        <p:spPr>
          <a:xfrm>
            <a:off x="6735763" y="6276977"/>
            <a:ext cx="2133600" cy="365125"/>
          </a:xfrm>
          <a:prstGeom prst="rect">
            <a:avLst/>
          </a:prstGeom>
        </p:spPr>
        <p:txBody>
          <a:bodyPr>
            <a:normAutofit/>
          </a:bodyPr>
          <a:lstStyle/>
          <a:p>
            <a:pPr>
              <a:lnSpc>
                <a:spcPct val="90000"/>
              </a:lnSpc>
              <a:spcAft>
                <a:spcPts val="600"/>
              </a:spcAft>
              <a:defRPr/>
            </a:pPr>
            <a:fld id="{DD15FF0F-7261-4B7E-809E-6E21549D088C}" type="slidenum">
              <a:rPr lang="en-US" smtClean="0"/>
              <a:pPr>
                <a:lnSpc>
                  <a:spcPct val="90000"/>
                </a:lnSpc>
                <a:spcAft>
                  <a:spcPts val="600"/>
                </a:spcAft>
                <a:defRPr/>
              </a:pPr>
              <a:t>2</a:t>
            </a:fld>
            <a:endParaRPr lang="en-US"/>
          </a:p>
        </p:txBody>
      </p:sp>
      <p:pic>
        <p:nvPicPr>
          <p:cNvPr id="3" name="Picture 2" descr="Graphical user interface, website&#10;&#10;Description automatically generated">
            <a:extLst>
              <a:ext uri="{FF2B5EF4-FFF2-40B4-BE49-F238E27FC236}">
                <a16:creationId xmlns:a16="http://schemas.microsoft.com/office/drawing/2014/main" id="{342DD465-1302-471B-8675-0DA517D3643C}"/>
              </a:ext>
            </a:extLst>
          </p:cNvPr>
          <p:cNvPicPr>
            <a:picLocks noChangeAspect="1"/>
          </p:cNvPicPr>
          <p:nvPr/>
        </p:nvPicPr>
        <p:blipFill>
          <a:blip r:embed="rId2"/>
          <a:stretch>
            <a:fillRect/>
          </a:stretch>
        </p:blipFill>
        <p:spPr>
          <a:xfrm>
            <a:off x="-105508" y="257906"/>
            <a:ext cx="9566031" cy="5545015"/>
          </a:xfrm>
          <a:prstGeom prst="rect">
            <a:avLst/>
          </a:prstGeom>
        </p:spPr>
      </p:pic>
    </p:spTree>
    <p:extLst>
      <p:ext uri="{BB962C8B-B14F-4D97-AF65-F5344CB8AC3E}">
        <p14:creationId xmlns:p14="http://schemas.microsoft.com/office/powerpoint/2010/main" val="30361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E00FAD-C693-45BB-9A44-AFEFDD595115}"/>
              </a:ext>
            </a:extLst>
          </p:cNvPr>
          <p:cNvSpPr>
            <a:spLocks noGrp="1"/>
          </p:cNvSpPr>
          <p:nvPr>
            <p:ph idx="1"/>
          </p:nvPr>
        </p:nvSpPr>
        <p:spPr>
          <a:xfrm>
            <a:off x="558515" y="1312985"/>
            <a:ext cx="8022777" cy="4560277"/>
          </a:xfrm>
        </p:spPr>
        <p:txBody>
          <a:bodyPr/>
          <a:lstStyle/>
          <a:p>
            <a:pPr marL="342900" indent="-342900">
              <a:spcBef>
                <a:spcPct val="0"/>
              </a:spcBef>
              <a:buFont typeface="Wingdings" panose="05000000000000000000" pitchFamily="2" charset="2"/>
              <a:buChar char="q"/>
            </a:pPr>
            <a:r>
              <a:rPr lang="en-US" sz="2400" dirty="0">
                <a:solidFill>
                  <a:schemeClr val="tx1"/>
                </a:solidFill>
              </a:rPr>
              <a:t>Prior to SY 2019-2020, Florida Department of Education (FLDOE) allowed BCPS to calculate School FRL percentages internally</a:t>
            </a:r>
          </a:p>
          <a:p>
            <a:pPr marL="342900" indent="-342900">
              <a:spcBef>
                <a:spcPct val="0"/>
              </a:spcBef>
              <a:buFont typeface="Wingdings" panose="05000000000000000000" pitchFamily="2" charset="2"/>
              <a:buChar char="q"/>
            </a:pPr>
            <a:r>
              <a:rPr lang="en-US" sz="2400" dirty="0">
                <a:solidFill>
                  <a:schemeClr val="tx1"/>
                </a:solidFill>
              </a:rPr>
              <a:t>FLDOE started new process in 2019-2020 </a:t>
            </a:r>
          </a:p>
          <a:p>
            <a:pPr marL="1257300" lvl="7" indent="-342900">
              <a:spcBef>
                <a:spcPct val="0"/>
              </a:spcBef>
              <a:buFont typeface="Wingdings" panose="05000000000000000000" pitchFamily="2" charset="2"/>
              <a:buChar char="§"/>
            </a:pPr>
            <a:r>
              <a:rPr lang="en-US" sz="2400" dirty="0">
                <a:solidFill>
                  <a:schemeClr val="tx1"/>
                </a:solidFill>
              </a:rPr>
              <a:t>FLDOE now uses </a:t>
            </a:r>
            <a:r>
              <a:rPr lang="en-US" sz="2400" b="1" dirty="0">
                <a:solidFill>
                  <a:schemeClr val="tx1"/>
                </a:solidFill>
              </a:rPr>
              <a:t>Surveys 2 &amp; 3 </a:t>
            </a:r>
            <a:r>
              <a:rPr lang="en-US" sz="2400" dirty="0"/>
              <a:t>data to determine Free and Reduced lunch percentages</a:t>
            </a:r>
            <a:endParaRPr lang="en-US" sz="2400" b="1" dirty="0">
              <a:solidFill>
                <a:schemeClr val="tx1"/>
              </a:solidFill>
            </a:endParaRPr>
          </a:p>
          <a:p>
            <a:pPr marL="342900" indent="-342900">
              <a:spcBef>
                <a:spcPct val="0"/>
              </a:spcBef>
              <a:buFont typeface="Wingdings" panose="05000000000000000000" pitchFamily="2" charset="2"/>
              <a:buChar char="q"/>
            </a:pPr>
            <a:r>
              <a:rPr lang="en-US" sz="2400" dirty="0">
                <a:solidFill>
                  <a:schemeClr val="tx1"/>
                </a:solidFill>
              </a:rPr>
              <a:t>The impact of change was minimal </a:t>
            </a:r>
          </a:p>
          <a:p>
            <a:pPr marL="1371600" lvl="7" indent="-457200">
              <a:spcBef>
                <a:spcPct val="0"/>
              </a:spcBef>
              <a:buFont typeface="Wingdings" panose="05000000000000000000" pitchFamily="2" charset="2"/>
              <a:buChar char="§"/>
            </a:pPr>
            <a:r>
              <a:rPr lang="en-US" sz="2400" dirty="0"/>
              <a:t>Date certain for FRL percentages</a:t>
            </a:r>
          </a:p>
          <a:p>
            <a:pPr marL="1371600" lvl="7" indent="-457200">
              <a:spcBef>
                <a:spcPct val="0"/>
              </a:spcBef>
              <a:buFont typeface="Wingdings" panose="05000000000000000000" pitchFamily="2" charset="2"/>
              <a:buChar char="§"/>
            </a:pPr>
            <a:r>
              <a:rPr lang="en-US" sz="2400" dirty="0"/>
              <a:t>Location for Calculations</a:t>
            </a:r>
          </a:p>
          <a:p>
            <a:endParaRPr lang="en-US" dirty="0"/>
          </a:p>
        </p:txBody>
      </p:sp>
      <p:sp>
        <p:nvSpPr>
          <p:cNvPr id="7" name="Text Placeholder 6">
            <a:extLst>
              <a:ext uri="{FF2B5EF4-FFF2-40B4-BE49-F238E27FC236}">
                <a16:creationId xmlns:a16="http://schemas.microsoft.com/office/drawing/2014/main" id="{2CA4779C-BB46-4540-830F-7A6C7B0B95C9}"/>
              </a:ext>
            </a:extLst>
          </p:cNvPr>
          <p:cNvSpPr>
            <a:spLocks noGrp="1"/>
          </p:cNvSpPr>
          <p:nvPr>
            <p:ph type="body" sz="quarter" idx="13"/>
          </p:nvPr>
        </p:nvSpPr>
        <p:spPr>
          <a:xfrm>
            <a:off x="1839733" y="6253675"/>
            <a:ext cx="4714862" cy="365124"/>
          </a:xfrm>
        </p:spPr>
        <p:txBody>
          <a:bodyPr/>
          <a:lstStyle/>
          <a:p>
            <a:r>
              <a:rPr lang="en-US" dirty="0"/>
              <a:t>Historical Information</a:t>
            </a:r>
          </a:p>
        </p:txBody>
      </p:sp>
      <p:sp>
        <p:nvSpPr>
          <p:cNvPr id="5" name="Title 4">
            <a:extLst>
              <a:ext uri="{FF2B5EF4-FFF2-40B4-BE49-F238E27FC236}">
                <a16:creationId xmlns:a16="http://schemas.microsoft.com/office/drawing/2014/main" id="{23D06FE2-B59E-4896-A392-2B0C57A10BFC}"/>
              </a:ext>
            </a:extLst>
          </p:cNvPr>
          <p:cNvSpPr>
            <a:spLocks noGrp="1"/>
          </p:cNvSpPr>
          <p:nvPr>
            <p:ph type="title"/>
          </p:nvPr>
        </p:nvSpPr>
        <p:spPr>
          <a:xfrm>
            <a:off x="461418" y="137970"/>
            <a:ext cx="7341145" cy="954088"/>
          </a:xfrm>
        </p:spPr>
        <p:txBody>
          <a:bodyPr/>
          <a:lstStyle/>
          <a:p>
            <a:r>
              <a:rPr lang="en-US" sz="3600" dirty="0"/>
              <a:t>SCHOOL TITLE I STATUS</a:t>
            </a:r>
          </a:p>
        </p:txBody>
      </p:sp>
      <p:sp>
        <p:nvSpPr>
          <p:cNvPr id="4" name="Slide Number Placeholder 3">
            <a:extLst>
              <a:ext uri="{FF2B5EF4-FFF2-40B4-BE49-F238E27FC236}">
                <a16:creationId xmlns:a16="http://schemas.microsoft.com/office/drawing/2014/main" id="{AD0064D9-558D-44D1-9F37-DB475FCF0151}"/>
              </a:ext>
            </a:extLst>
          </p:cNvPr>
          <p:cNvSpPr>
            <a:spLocks noGrp="1"/>
          </p:cNvSpPr>
          <p:nvPr>
            <p:ph type="sldNum" sz="quarter" idx="14"/>
          </p:nvPr>
        </p:nvSpPr>
        <p:spPr/>
        <p:txBody>
          <a:bodyPr/>
          <a:lstStyle/>
          <a:p>
            <a:pPr>
              <a:defRPr/>
            </a:pPr>
            <a:fld id="{DD15FF0F-7261-4B7E-809E-6E21549D088C}" type="slidenum">
              <a:rPr lang="en-US" smtClean="0"/>
              <a:pPr>
                <a:defRPr/>
              </a:pPr>
              <a:t>3</a:t>
            </a:fld>
            <a:endParaRPr lang="en-US" dirty="0"/>
          </a:p>
        </p:txBody>
      </p:sp>
      <p:pic>
        <p:nvPicPr>
          <p:cNvPr id="8" name="Picture 7">
            <a:extLst>
              <a:ext uri="{FF2B5EF4-FFF2-40B4-BE49-F238E27FC236}">
                <a16:creationId xmlns:a16="http://schemas.microsoft.com/office/drawing/2014/main" id="{24A62092-1F06-4E48-B0FA-40FCB87F5357}"/>
              </a:ext>
            </a:extLst>
          </p:cNvPr>
          <p:cNvPicPr>
            <a:picLocks noChangeAspect="1"/>
          </p:cNvPicPr>
          <p:nvPr/>
        </p:nvPicPr>
        <p:blipFill>
          <a:blip r:embed="rId3"/>
          <a:stretch>
            <a:fillRect/>
          </a:stretch>
        </p:blipFill>
        <p:spPr>
          <a:xfrm>
            <a:off x="825760" y="6163733"/>
            <a:ext cx="672224" cy="623661"/>
          </a:xfrm>
          <a:prstGeom prst="rect">
            <a:avLst/>
          </a:prstGeom>
        </p:spPr>
      </p:pic>
    </p:spTree>
    <p:extLst>
      <p:ext uri="{BB962C8B-B14F-4D97-AF65-F5344CB8AC3E}">
        <p14:creationId xmlns:p14="http://schemas.microsoft.com/office/powerpoint/2010/main" val="25837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0" dur="500"/>
                                        <p:tgtEl>
                                          <p:spTgt spid="6">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E00FAD-C693-45BB-9A44-AFEFDD595115}"/>
              </a:ext>
            </a:extLst>
          </p:cNvPr>
          <p:cNvSpPr>
            <a:spLocks noGrp="1"/>
          </p:cNvSpPr>
          <p:nvPr>
            <p:ph idx="1"/>
          </p:nvPr>
        </p:nvSpPr>
        <p:spPr>
          <a:xfrm>
            <a:off x="728663" y="1753607"/>
            <a:ext cx="7922968" cy="3795885"/>
          </a:xfrm>
        </p:spPr>
        <p:txBody>
          <a:bodyPr/>
          <a:lstStyle/>
          <a:p>
            <a:pPr marL="342900" marR="0" lvl="3" indent="-342900" algn="l" defTabSz="457200" rtl="0" eaLnBrk="1" fontAlgn="base" latinLnBrk="0" hangingPunct="1">
              <a:lnSpc>
                <a:spcPts val="3500"/>
              </a:lnSpc>
              <a:spcBef>
                <a:spcPts val="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BCPS’ Title I Research Team (TI-RT) helps schools monitor their FRL progress in the weeks prior to </a:t>
            </a:r>
            <a:r>
              <a:rPr kumimoji="0" lang="en-US" sz="2400" b="1" i="0" u="none" strike="noStrike" kern="1200" cap="none" spc="0" normalizeH="0" baseline="0" noProof="0" dirty="0">
                <a:ln>
                  <a:noFill/>
                </a:ln>
                <a:solidFill>
                  <a:prstClr val="black"/>
                </a:solidFill>
                <a:effectLst/>
                <a:uLnTx/>
                <a:uFillTx/>
                <a:latin typeface="Century Gothic"/>
                <a:ea typeface="+mn-ea"/>
                <a:cs typeface="+mn-cs"/>
              </a:rPr>
              <a:t>Survey 2 (for new schools) </a:t>
            </a:r>
            <a:r>
              <a:rPr kumimoji="0" lang="en-US" sz="2400" b="0" i="0" u="none" strike="noStrike" kern="1200" cap="none" spc="0" normalizeH="0" baseline="0" noProof="0" dirty="0">
                <a:ln>
                  <a:noFill/>
                </a:ln>
                <a:solidFill>
                  <a:prstClr val="black"/>
                </a:solidFill>
                <a:effectLst/>
                <a:uLnTx/>
                <a:uFillTx/>
                <a:latin typeface="Century Gothic"/>
                <a:ea typeface="+mn-ea"/>
                <a:cs typeface="+mn-cs"/>
              </a:rPr>
              <a:t>and weeks</a:t>
            </a:r>
            <a:r>
              <a:rPr kumimoji="0" lang="en-US" sz="2400" b="0" i="0" u="none" strike="noStrike" kern="1200" cap="none" spc="0" normalizeH="0" noProof="0" dirty="0">
                <a:ln>
                  <a:noFill/>
                </a:ln>
                <a:solidFill>
                  <a:prstClr val="black"/>
                </a:solidFill>
                <a:effectLst/>
                <a:uLnTx/>
                <a:uFillTx/>
                <a:latin typeface="Century Gothic"/>
                <a:ea typeface="+mn-ea"/>
                <a:cs typeface="+mn-cs"/>
              </a:rPr>
              <a:t> + days prior to</a:t>
            </a:r>
            <a:r>
              <a:rPr kumimoji="0" lang="en-US" sz="24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2400" b="1" i="0" u="none" strike="noStrike" kern="1200" cap="none" spc="0" normalizeH="0" baseline="0" noProof="0" dirty="0">
                <a:ln>
                  <a:noFill/>
                </a:ln>
                <a:solidFill>
                  <a:prstClr val="black"/>
                </a:solidFill>
                <a:effectLst/>
                <a:uLnTx/>
                <a:uFillTx/>
                <a:latin typeface="Century Gothic"/>
                <a:ea typeface="+mn-ea"/>
                <a:cs typeface="+mn-cs"/>
              </a:rPr>
              <a:t>Survey 3 (for all schools)</a:t>
            </a:r>
          </a:p>
          <a:p>
            <a:pPr marL="1371600" marR="0" lvl="7"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Dashboard Updates</a:t>
            </a:r>
          </a:p>
          <a:p>
            <a:pPr marL="1371600" marR="0" lvl="7"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Ongoing Communication </a:t>
            </a:r>
          </a:p>
          <a:p>
            <a:pPr marL="1828800" marR="0" lvl="8"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Title I Program Managers</a:t>
            </a:r>
          </a:p>
          <a:p>
            <a:pPr marL="1828800" marR="0" lvl="8"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Memorandum</a:t>
            </a:r>
          </a:p>
          <a:p>
            <a:endParaRPr lang="en-US" dirty="0"/>
          </a:p>
        </p:txBody>
      </p:sp>
      <p:sp>
        <p:nvSpPr>
          <p:cNvPr id="7" name="Text Placeholder 6">
            <a:extLst>
              <a:ext uri="{FF2B5EF4-FFF2-40B4-BE49-F238E27FC236}">
                <a16:creationId xmlns:a16="http://schemas.microsoft.com/office/drawing/2014/main" id="{2CA4779C-BB46-4540-830F-7A6C7B0B95C9}"/>
              </a:ext>
            </a:extLst>
          </p:cNvPr>
          <p:cNvSpPr>
            <a:spLocks noGrp="1"/>
          </p:cNvSpPr>
          <p:nvPr>
            <p:ph type="body" sz="quarter" idx="13"/>
          </p:nvPr>
        </p:nvSpPr>
        <p:spPr>
          <a:xfrm>
            <a:off x="2020901" y="6370430"/>
            <a:ext cx="4714862" cy="365124"/>
          </a:xfrm>
        </p:spPr>
        <p:txBody>
          <a:bodyPr/>
          <a:lstStyle/>
          <a:p>
            <a:r>
              <a:rPr lang="en-US" dirty="0"/>
              <a:t>Historical Information</a:t>
            </a:r>
          </a:p>
          <a:p>
            <a:endParaRPr lang="en-US" dirty="0"/>
          </a:p>
        </p:txBody>
      </p:sp>
      <p:sp>
        <p:nvSpPr>
          <p:cNvPr id="5" name="Title 4">
            <a:extLst>
              <a:ext uri="{FF2B5EF4-FFF2-40B4-BE49-F238E27FC236}">
                <a16:creationId xmlns:a16="http://schemas.microsoft.com/office/drawing/2014/main" id="{23D06FE2-B59E-4896-A392-2B0C57A10BFC}"/>
              </a:ext>
            </a:extLst>
          </p:cNvPr>
          <p:cNvSpPr>
            <a:spLocks noGrp="1"/>
          </p:cNvSpPr>
          <p:nvPr>
            <p:ph type="title"/>
          </p:nvPr>
        </p:nvSpPr>
        <p:spPr>
          <a:xfrm>
            <a:off x="365463" y="185278"/>
            <a:ext cx="7341145" cy="954088"/>
          </a:xfrm>
        </p:spPr>
        <p:txBody>
          <a:bodyPr/>
          <a:lstStyle/>
          <a:p>
            <a:r>
              <a:rPr lang="en-US" sz="3600" dirty="0">
                <a:latin typeface="Century Gothic"/>
              </a:rPr>
              <a:t>SCHOOL  TITLE I STATUS</a:t>
            </a:r>
            <a:endParaRPr lang="en-US" dirty="0"/>
          </a:p>
        </p:txBody>
      </p:sp>
      <p:sp>
        <p:nvSpPr>
          <p:cNvPr id="4" name="Slide Number Placeholder 3">
            <a:extLst>
              <a:ext uri="{FF2B5EF4-FFF2-40B4-BE49-F238E27FC236}">
                <a16:creationId xmlns:a16="http://schemas.microsoft.com/office/drawing/2014/main" id="{AD0064D9-558D-44D1-9F37-DB475FCF0151}"/>
              </a:ext>
            </a:extLst>
          </p:cNvPr>
          <p:cNvSpPr>
            <a:spLocks noGrp="1"/>
          </p:cNvSpPr>
          <p:nvPr>
            <p:ph type="sldNum" sz="quarter" idx="14"/>
          </p:nvPr>
        </p:nvSpPr>
        <p:spPr/>
        <p:txBody>
          <a:bodyPr/>
          <a:lstStyle/>
          <a:p>
            <a:pPr>
              <a:defRPr/>
            </a:pPr>
            <a:fld id="{DD15FF0F-7261-4B7E-809E-6E21549D088C}" type="slidenum">
              <a:rPr lang="en-US" smtClean="0"/>
              <a:pPr>
                <a:defRPr/>
              </a:pPr>
              <a:t>4</a:t>
            </a:fld>
            <a:endParaRPr lang="en-US" dirty="0"/>
          </a:p>
        </p:txBody>
      </p:sp>
      <p:pic>
        <p:nvPicPr>
          <p:cNvPr id="10" name="Picture 9">
            <a:extLst>
              <a:ext uri="{FF2B5EF4-FFF2-40B4-BE49-F238E27FC236}">
                <a16:creationId xmlns:a16="http://schemas.microsoft.com/office/drawing/2014/main" id="{F428EF65-9A4F-461E-8FE2-66E4A6E34B65}"/>
              </a:ext>
            </a:extLst>
          </p:cNvPr>
          <p:cNvPicPr>
            <a:picLocks noChangeAspect="1"/>
          </p:cNvPicPr>
          <p:nvPr/>
        </p:nvPicPr>
        <p:blipFill>
          <a:blip r:embed="rId3"/>
          <a:stretch>
            <a:fillRect/>
          </a:stretch>
        </p:blipFill>
        <p:spPr>
          <a:xfrm>
            <a:off x="825760" y="6163733"/>
            <a:ext cx="672224" cy="623661"/>
          </a:xfrm>
          <a:prstGeom prst="rect">
            <a:avLst/>
          </a:prstGeom>
        </p:spPr>
      </p:pic>
    </p:spTree>
    <p:extLst>
      <p:ext uri="{BB962C8B-B14F-4D97-AF65-F5344CB8AC3E}">
        <p14:creationId xmlns:p14="http://schemas.microsoft.com/office/powerpoint/2010/main" val="110837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1629819" y="165100"/>
            <a:ext cx="7341145" cy="954088"/>
          </a:xfrm>
        </p:spPr>
        <p:txBody>
          <a:bodyPr anchor="b">
            <a:normAutofit/>
          </a:bodyPr>
          <a:lstStyle/>
          <a:p>
            <a:pPr fontAlgn="auto">
              <a:spcAft>
                <a:spcPts val="0"/>
              </a:spcAft>
              <a:defRPr/>
            </a:pPr>
            <a:endParaRPr lang="en-US"/>
          </a:p>
          <a:p>
            <a:pPr marL="514350" indent="-514350" fontAlgn="auto">
              <a:spcAft>
                <a:spcPts val="0"/>
              </a:spcAft>
              <a:buFontTx/>
              <a:buAutoNum type="arabicPeriod"/>
              <a:defRPr/>
            </a:pPr>
            <a:endParaRPr lang="en-US" dirty="0"/>
          </a:p>
        </p:txBody>
      </p:sp>
      <p:sp>
        <p:nvSpPr>
          <p:cNvPr id="4" name="Text Placeholder 3"/>
          <p:cNvSpPr>
            <a:spLocks noGrp="1"/>
          </p:cNvSpPr>
          <p:nvPr>
            <p:ph type="body" sz="quarter" idx="13"/>
          </p:nvPr>
        </p:nvSpPr>
        <p:spPr>
          <a:xfrm>
            <a:off x="1739901" y="6276977"/>
            <a:ext cx="4792118" cy="365124"/>
          </a:xfrm>
        </p:spPr>
        <p:txBody>
          <a:bodyPr anchor="ctr">
            <a:normAutofit/>
          </a:bodyPr>
          <a:lstStyle/>
          <a:p>
            <a:pPr fontAlgn="auto">
              <a:spcAft>
                <a:spcPts val="600"/>
              </a:spcAft>
              <a:defRPr/>
            </a:pPr>
            <a:r>
              <a:rPr lang="en-US" dirty="0"/>
              <a:t>Snapshot of eligibility dashboard</a:t>
            </a:r>
          </a:p>
        </p:txBody>
      </p:sp>
      <p:sp>
        <p:nvSpPr>
          <p:cNvPr id="10" name="Slide Number Placeholder 4">
            <a:extLst>
              <a:ext uri="{FF2B5EF4-FFF2-40B4-BE49-F238E27FC236}">
                <a16:creationId xmlns:a16="http://schemas.microsoft.com/office/drawing/2014/main" id="{F1BDB87B-D908-40B4-8BA6-CEAD1C032748}"/>
              </a:ext>
            </a:extLst>
          </p:cNvPr>
          <p:cNvSpPr>
            <a:spLocks noGrp="1"/>
          </p:cNvSpPr>
          <p:nvPr>
            <p:ph type="sldNum" sz="quarter" idx="15"/>
          </p:nvPr>
        </p:nvSpPr>
        <p:spPr>
          <a:xfrm>
            <a:off x="6735763" y="6276977"/>
            <a:ext cx="2133600" cy="365125"/>
          </a:xfrm>
        </p:spPr>
        <p:txBody>
          <a:bodyPr/>
          <a:lstStyle/>
          <a:p>
            <a:pPr>
              <a:spcAft>
                <a:spcPts val="600"/>
              </a:spcAft>
              <a:defRPr/>
            </a:pPr>
            <a:fld id="{F49DC3FA-50A4-434E-8387-B4D8DA615C26}" type="slidenum">
              <a:rPr lang="en-US"/>
              <a:pPr>
                <a:spcAft>
                  <a:spcPts val="600"/>
                </a:spcAft>
                <a:defRPr/>
              </a:pPr>
              <a:t>5</a:t>
            </a:fld>
            <a:endParaRPr lang="en-US"/>
          </a:p>
        </p:txBody>
      </p:sp>
      <p:pic>
        <p:nvPicPr>
          <p:cNvPr id="13" name="Picture 12">
            <a:extLst>
              <a:ext uri="{FF2B5EF4-FFF2-40B4-BE49-F238E27FC236}">
                <a16:creationId xmlns:a16="http://schemas.microsoft.com/office/drawing/2014/main" id="{BA0A409E-511B-41CB-8929-E3480E0CFE0D}"/>
              </a:ext>
            </a:extLst>
          </p:cNvPr>
          <p:cNvPicPr>
            <a:picLocks noChangeAspect="1"/>
          </p:cNvPicPr>
          <p:nvPr/>
        </p:nvPicPr>
        <p:blipFill>
          <a:blip r:embed="rId3"/>
          <a:stretch>
            <a:fillRect/>
          </a:stretch>
        </p:blipFill>
        <p:spPr>
          <a:xfrm>
            <a:off x="825760" y="6163733"/>
            <a:ext cx="672224" cy="623661"/>
          </a:xfrm>
          <a:prstGeom prst="rect">
            <a:avLst/>
          </a:prstGeom>
        </p:spPr>
      </p:pic>
      <p:pic>
        <p:nvPicPr>
          <p:cNvPr id="6" name="Picture 5">
            <a:extLst>
              <a:ext uri="{FF2B5EF4-FFF2-40B4-BE49-F238E27FC236}">
                <a16:creationId xmlns:a16="http://schemas.microsoft.com/office/drawing/2014/main" id="{E777F76B-BFAF-4BB5-8416-96BEFF8C98E8}"/>
              </a:ext>
            </a:extLst>
          </p:cNvPr>
          <p:cNvPicPr>
            <a:picLocks noChangeAspect="1"/>
          </p:cNvPicPr>
          <p:nvPr/>
        </p:nvPicPr>
        <p:blipFill>
          <a:blip r:embed="rId4"/>
          <a:stretch>
            <a:fillRect/>
          </a:stretch>
        </p:blipFill>
        <p:spPr>
          <a:xfrm>
            <a:off x="0" y="864631"/>
            <a:ext cx="9144000" cy="5128737"/>
          </a:xfrm>
          <a:prstGeom prst="rect">
            <a:avLst/>
          </a:prstGeom>
        </p:spPr>
      </p:pic>
      <p:cxnSp>
        <p:nvCxnSpPr>
          <p:cNvPr id="12" name="Straight Arrow Connector 11">
            <a:extLst>
              <a:ext uri="{FF2B5EF4-FFF2-40B4-BE49-F238E27FC236}">
                <a16:creationId xmlns:a16="http://schemas.microsoft.com/office/drawing/2014/main" id="{1B824A47-0D61-4D44-8F3C-089BB909E1AC}"/>
              </a:ext>
            </a:extLst>
          </p:cNvPr>
          <p:cNvCxnSpPr/>
          <p:nvPr/>
        </p:nvCxnSpPr>
        <p:spPr>
          <a:xfrm flipH="1">
            <a:off x="6654800" y="4622366"/>
            <a:ext cx="1147763" cy="112888"/>
          </a:xfrm>
          <a:prstGeom prst="straightConnector1">
            <a:avLst/>
          </a:prstGeom>
          <a:ln w="76200">
            <a:solidFill>
              <a:schemeClr val="accent6">
                <a:lumMod val="75000"/>
              </a:schemeClr>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539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pie chart&#10;&#10;Description automatically generated">
            <a:extLst>
              <a:ext uri="{FF2B5EF4-FFF2-40B4-BE49-F238E27FC236}">
                <a16:creationId xmlns:a16="http://schemas.microsoft.com/office/drawing/2014/main" id="{1B4EE5D2-4EEE-47A5-9D22-7828099238A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90382" y="1164001"/>
            <a:ext cx="6858000" cy="4965409"/>
          </a:xfrm>
          <a:prstGeom prst="rect">
            <a:avLst/>
          </a:prstGeom>
        </p:spPr>
      </p:pic>
      <p:sp>
        <p:nvSpPr>
          <p:cNvPr id="21505" name="Slide Number Placeholder 1"/>
          <p:cNvSpPr>
            <a:spLocks noGrp="1"/>
          </p:cNvSpPr>
          <p:nvPr>
            <p:ph type="sldNum" sz="quarter" idx="22"/>
          </p:nvPr>
        </p:nvSpPr>
        <p:spPr bwMode="auto">
          <a:xfrm>
            <a:off x="6837363" y="629300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604A795-30A5-4207-9072-75D0F59F3AAB}" type="slidenum">
              <a:rPr lang="en-US" altLang="en-US" smtClean="0"/>
              <a:pPr fontAlgn="base">
                <a:spcBef>
                  <a:spcPct val="0"/>
                </a:spcBef>
                <a:spcAft>
                  <a:spcPct val="0"/>
                </a:spcAft>
              </a:pPr>
              <a:t>6</a:t>
            </a:fld>
            <a:endParaRPr lang="en-US" altLang="en-US" dirty="0"/>
          </a:p>
        </p:txBody>
      </p:sp>
      <p:sp>
        <p:nvSpPr>
          <p:cNvPr id="4" name="Title 3"/>
          <p:cNvSpPr>
            <a:spLocks noGrp="1"/>
          </p:cNvSpPr>
          <p:nvPr>
            <p:ph type="title"/>
          </p:nvPr>
        </p:nvSpPr>
        <p:spPr>
          <a:xfrm>
            <a:off x="214887" y="215898"/>
            <a:ext cx="7340600" cy="971550"/>
          </a:xfrm>
        </p:spPr>
        <p:txBody>
          <a:bodyPr/>
          <a:lstStyle/>
          <a:p>
            <a:pPr fontAlgn="auto">
              <a:spcAft>
                <a:spcPts val="0"/>
              </a:spcAft>
              <a:defRPr/>
            </a:pPr>
            <a:r>
              <a:rPr kumimoji="0" lang="en-US" sz="3600" b="1" i="0" u="none" strike="noStrike" kern="1200" cap="none" spc="0" normalizeH="0" baseline="0" noProof="0" dirty="0">
                <a:ln>
                  <a:noFill/>
                </a:ln>
                <a:solidFill>
                  <a:srgbClr val="FFFFFF"/>
                </a:solidFill>
                <a:effectLst/>
                <a:uLnTx/>
                <a:uFillTx/>
                <a:latin typeface="Century Gothic"/>
                <a:ea typeface="+mj-ea"/>
                <a:cs typeface="+mj-cs"/>
              </a:rPr>
              <a:t>SCHOOL  TITLE I STATUS</a:t>
            </a:r>
            <a:endParaRPr lang="en-US" dirty="0"/>
          </a:p>
        </p:txBody>
      </p:sp>
      <p:sp>
        <p:nvSpPr>
          <p:cNvPr id="21508" name="Text Placeholder 4"/>
          <p:cNvSpPr>
            <a:spLocks noGrp="1"/>
          </p:cNvSpPr>
          <p:nvPr>
            <p:ph type="body" sz="quarter" idx="16"/>
          </p:nvPr>
        </p:nvSpPr>
        <p:spPr bwMode="auto">
          <a:xfrm>
            <a:off x="0" y="1164001"/>
            <a:ext cx="2998788" cy="4976283"/>
          </a:xfrm>
          <a:extLst>
            <a:ext uri="{91240B29-F687-4f45-9708-019B960494DF}">
              <a14:hiddenLine xmlns="" xmlns:a14="http://schemas.microsoft.com/office/drawing/2010/main" w="9525">
                <a:solidFill>
                  <a:srgbClr val="000000"/>
                </a:solidFill>
                <a:miter lim="800000"/>
                <a:headEnd/>
                <a:tailEnd/>
              </a14:hiddenLine>
            </a:ext>
          </a:extLst>
        </p:spPr>
        <p:txBody>
          <a:bodyPr vert="horz" wrap="square" lIns="274320" tIns="91440" rIns="91440" bIns="45720" numCol="1" anchor="t" anchorCtr="0" compatLnSpc="1">
            <a:prstTxWarp prst="textNoShape">
              <a:avLst/>
            </a:prstTxWarp>
          </a:bodyPr>
          <a:lstStyle/>
          <a:p>
            <a:pPr>
              <a:lnSpc>
                <a:spcPts val="2125"/>
              </a:lnSpc>
            </a:pPr>
            <a:r>
              <a:rPr lang="en-US" altLang="en-US" b="1" dirty="0"/>
              <a:t>Updates(*)</a:t>
            </a:r>
          </a:p>
          <a:p>
            <a:pPr>
              <a:lnSpc>
                <a:spcPts val="2125"/>
              </a:lnSpc>
            </a:pPr>
            <a:r>
              <a:rPr lang="en-US" altLang="en-US" b="1" dirty="0"/>
              <a:t>For Survey 2</a:t>
            </a:r>
          </a:p>
          <a:p>
            <a:pPr marL="285750" lvl="1" indent="-285750">
              <a:buFont typeface="Arial" panose="020B0604020202020204" pitchFamily="34" charset="0"/>
              <a:buChar char="•"/>
            </a:pPr>
            <a:r>
              <a:rPr lang="en-US" dirty="0"/>
              <a:t>September 17, 2021</a:t>
            </a:r>
          </a:p>
          <a:p>
            <a:pPr marL="285750" lvl="1" indent="-285750">
              <a:buFont typeface="Arial" panose="020B0604020202020204" pitchFamily="34" charset="0"/>
              <a:buChar char="•"/>
            </a:pPr>
            <a:r>
              <a:rPr lang="en-US" dirty="0"/>
              <a:t>September 24, 2021</a:t>
            </a:r>
          </a:p>
          <a:p>
            <a:pPr lvl="1"/>
            <a:r>
              <a:rPr lang="en-US" b="1" dirty="0"/>
              <a:t>For Survey 3</a:t>
            </a:r>
          </a:p>
          <a:p>
            <a:pPr marL="285750" lvl="1" indent="-285750">
              <a:buFont typeface="Arial" panose="020B0604020202020204" pitchFamily="34" charset="0"/>
              <a:buChar char="•"/>
            </a:pPr>
            <a:r>
              <a:rPr lang="en-US" dirty="0"/>
              <a:t>January 10, 2022</a:t>
            </a:r>
          </a:p>
          <a:p>
            <a:pPr marL="285750" lvl="1" indent="-285750">
              <a:buFont typeface="Arial" panose="020B0604020202020204" pitchFamily="34" charset="0"/>
              <a:buChar char="•"/>
            </a:pPr>
            <a:r>
              <a:rPr lang="en-US" dirty="0"/>
              <a:t>January 17, 2022</a:t>
            </a:r>
            <a:endParaRPr lang="en-US" altLang="en-US" dirty="0"/>
          </a:p>
          <a:p>
            <a:pPr marL="285750" lvl="1" indent="-285750">
              <a:buFont typeface="Arial" panose="020B0604020202020204" pitchFamily="34" charset="0"/>
              <a:buChar char="•"/>
            </a:pPr>
            <a:r>
              <a:rPr lang="en-US" dirty="0"/>
              <a:t>January 24, 2022</a:t>
            </a:r>
          </a:p>
          <a:p>
            <a:pPr marL="285750" lvl="1" indent="-285750">
              <a:buFont typeface="Arial" panose="020B0604020202020204" pitchFamily="34" charset="0"/>
              <a:buChar char="•"/>
            </a:pPr>
            <a:r>
              <a:rPr lang="en-US" dirty="0"/>
              <a:t>January 31, 2022</a:t>
            </a:r>
          </a:p>
          <a:p>
            <a:pPr marL="285750" lvl="1" indent="-285750">
              <a:buFont typeface="Arial" panose="020B0604020202020204" pitchFamily="34" charset="0"/>
              <a:buChar char="•"/>
            </a:pPr>
            <a:r>
              <a:rPr lang="en-US" i="1" dirty="0">
                <a:solidFill>
                  <a:srgbClr val="FF0000"/>
                </a:solidFill>
              </a:rPr>
              <a:t>Survey 3 closes on Feb. 7</a:t>
            </a:r>
            <a:endParaRPr lang="en-US" altLang="en-US" dirty="0"/>
          </a:p>
          <a:p>
            <a:pPr>
              <a:lnSpc>
                <a:spcPts val="2125"/>
              </a:lnSpc>
            </a:pPr>
            <a:r>
              <a:rPr lang="en-US" altLang="en-US" b="1" dirty="0"/>
              <a:t>(*)Available at the start of the next business day</a:t>
            </a:r>
          </a:p>
        </p:txBody>
      </p:sp>
      <p:sp>
        <p:nvSpPr>
          <p:cNvPr id="21509" name="Text Placeholder 5"/>
          <p:cNvSpPr>
            <a:spLocks noGrp="1"/>
          </p:cNvSpPr>
          <p:nvPr>
            <p:ph type="body" sz="quarter" idx="17"/>
          </p:nvPr>
        </p:nvSpPr>
        <p:spPr bwMode="auto">
          <a:xfrm>
            <a:off x="5474676" y="1148862"/>
            <a:ext cx="3669323" cy="4991425"/>
          </a:xfrm>
          <a:extLst>
            <a:ext uri="{91240B29-F687-4f45-9708-019B960494DF}">
              <a14:hiddenLine xmlns=""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a:lnSpc>
                <a:spcPts val="2125"/>
              </a:lnSpc>
            </a:pPr>
            <a:r>
              <a:rPr lang="en-US" altLang="en-US" sz="1400" b="1" i="1" u="sng" dirty="0">
                <a:solidFill>
                  <a:schemeClr val="tx2"/>
                </a:solidFill>
              </a:rPr>
              <a:t>Who can I contact for help?</a:t>
            </a:r>
          </a:p>
          <a:p>
            <a:pPr marL="285750" indent="-285750">
              <a:lnSpc>
                <a:spcPts val="2125"/>
              </a:lnSpc>
              <a:buFont typeface="Wingdings" panose="05000000000000000000" pitchFamily="2" charset="2"/>
              <a:buChar char="q"/>
            </a:pPr>
            <a:r>
              <a:rPr lang="en-US" altLang="en-US" sz="1400" b="1" dirty="0"/>
              <a:t>Incorrect FRL Percentages</a:t>
            </a:r>
          </a:p>
          <a:p>
            <a:pPr>
              <a:lnSpc>
                <a:spcPts val="2125"/>
              </a:lnSpc>
              <a:spcBef>
                <a:spcPts val="0"/>
              </a:spcBef>
              <a:tabLst>
                <a:tab pos="280988" algn="l"/>
              </a:tabLst>
            </a:pPr>
            <a:r>
              <a:rPr lang="en-US" altLang="en-US" sz="1400" dirty="0"/>
              <a:t>	School Information Management 	Technician  </a:t>
            </a:r>
          </a:p>
          <a:p>
            <a:pPr>
              <a:lnSpc>
                <a:spcPts val="2125"/>
              </a:lnSpc>
              <a:spcBef>
                <a:spcPts val="0"/>
              </a:spcBef>
            </a:pPr>
            <a:endParaRPr lang="en-US" altLang="en-US" sz="1100" b="1" dirty="0"/>
          </a:p>
          <a:p>
            <a:pPr marL="285750" indent="-285750">
              <a:lnSpc>
                <a:spcPct val="100000"/>
              </a:lnSpc>
              <a:spcBef>
                <a:spcPts val="0"/>
              </a:spcBef>
              <a:buFont typeface="Wingdings" panose="05000000000000000000" pitchFamily="2" charset="2"/>
              <a:buChar char="q"/>
            </a:pPr>
            <a:r>
              <a:rPr lang="en-US" altLang="en-US" sz="1400" b="1" dirty="0"/>
              <a:t>I &amp; T Service Desk Support </a:t>
            </a:r>
          </a:p>
          <a:p>
            <a:pPr>
              <a:lnSpc>
                <a:spcPct val="100000"/>
              </a:lnSpc>
              <a:spcBef>
                <a:spcPts val="0"/>
              </a:spcBef>
              <a:tabLst>
                <a:tab pos="280988" algn="l"/>
              </a:tabLst>
            </a:pPr>
            <a:r>
              <a:rPr lang="en-US" sz="1400" dirty="0"/>
              <a:t>	754 -321-0411</a:t>
            </a:r>
          </a:p>
          <a:p>
            <a:pPr marL="285750" indent="-285750">
              <a:lnSpc>
                <a:spcPts val="2125"/>
              </a:lnSpc>
              <a:buFont typeface="Wingdings" panose="05000000000000000000" pitchFamily="2" charset="2"/>
              <a:buChar char="q"/>
            </a:pPr>
            <a:r>
              <a:rPr lang="en-US" altLang="en-US" sz="1400" b="1" dirty="0"/>
              <a:t>Food &amp; Nutrition Services</a:t>
            </a:r>
            <a:br>
              <a:rPr lang="en-US" altLang="en-US" sz="1400" b="1" dirty="0"/>
            </a:br>
            <a:r>
              <a:rPr lang="en-US" sz="1400" dirty="0">
                <a:solidFill>
                  <a:schemeClr val="bg1"/>
                </a:solidFill>
              </a:rPr>
              <a:t>754-321-0215</a:t>
            </a:r>
          </a:p>
          <a:p>
            <a:pPr marR="0" lvl="0" algn="l" defTabSz="457200" rtl="0" eaLnBrk="1" fontAlgn="base" latinLnBrk="0" hangingPunct="1">
              <a:lnSpc>
                <a:spcPct val="100000"/>
              </a:lnSpc>
              <a:spcBef>
                <a:spcPts val="0"/>
              </a:spcBef>
              <a:spcAft>
                <a:spcPct val="0"/>
              </a:spcAft>
              <a:buClrTx/>
              <a:buSzTx/>
              <a:tabLst/>
              <a:defRPr/>
            </a:pPr>
            <a:endParaRPr kumimoji="0" lang="en-US" altLang="en-US" sz="1400" b="1" i="0" u="none" strike="noStrike" kern="1200" cap="none" spc="0" normalizeH="0" baseline="0" noProof="0" dirty="0">
              <a:ln>
                <a:noFill/>
              </a:ln>
              <a:solidFill>
                <a:srgbClr val="FFFFFF"/>
              </a:solidFill>
              <a:effectLst/>
              <a:uLnTx/>
              <a:uFillTx/>
              <a:latin typeface="Century Gothic"/>
              <a:ea typeface="+mn-ea"/>
              <a:cs typeface="+mn-cs"/>
            </a:endParaRPr>
          </a:p>
          <a:p>
            <a:pPr marL="285750" marR="0" lvl="0"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kumimoji="0" lang="en-US" altLang="en-US" sz="1400" b="1" i="0" u="none" strike="noStrike" kern="1200" cap="none" spc="0" normalizeH="0" baseline="0" noProof="0" dirty="0">
                <a:ln>
                  <a:noFill/>
                </a:ln>
                <a:solidFill>
                  <a:srgbClr val="FFFFFF"/>
                </a:solidFill>
                <a:effectLst/>
                <a:uLnTx/>
                <a:uFillTx/>
                <a:latin typeface="Century Gothic"/>
                <a:ea typeface="+mn-ea"/>
                <a:cs typeface="+mn-cs"/>
              </a:rPr>
              <a:t>Title I Director</a:t>
            </a:r>
          </a:p>
          <a:p>
            <a:pPr marR="0" lvl="0" algn="l" defTabSz="457200" rtl="0" eaLnBrk="1" fontAlgn="base" latinLnBrk="0" hangingPunct="1">
              <a:lnSpc>
                <a:spcPct val="100000"/>
              </a:lnSpc>
              <a:spcBef>
                <a:spcPts val="0"/>
              </a:spcBef>
              <a:spcAft>
                <a:spcPct val="0"/>
              </a:spcAft>
              <a:buClrTx/>
              <a:buSzTx/>
              <a:tabLst>
                <a:tab pos="280988" algn="l"/>
              </a:tabLst>
              <a:defRPr/>
            </a:pPr>
            <a:r>
              <a:rPr kumimoji="0" lang="en-US" sz="1400" i="0" u="none" strike="noStrike" kern="1200" cap="none" spc="0" normalizeH="0" baseline="0" noProof="0" dirty="0">
                <a:ln>
                  <a:noFill/>
                </a:ln>
                <a:solidFill>
                  <a:srgbClr val="FFFFFF"/>
                </a:solidFill>
                <a:effectLst/>
                <a:uLnTx/>
                <a:uFillTx/>
                <a:latin typeface="Century Gothic"/>
                <a:ea typeface="+mn-ea"/>
                <a:cs typeface="+mn-cs"/>
              </a:rPr>
              <a:t>	L</a:t>
            </a:r>
            <a:r>
              <a:rPr lang="en-US" sz="1400" dirty="0" err="1">
                <a:latin typeface="Century Gothic"/>
              </a:rPr>
              <a:t>uwando</a:t>
            </a:r>
            <a:r>
              <a:rPr lang="en-US" sz="1400" dirty="0">
                <a:latin typeface="Century Gothic"/>
              </a:rPr>
              <a:t> Wright</a:t>
            </a:r>
          </a:p>
          <a:p>
            <a:pPr marR="0" lvl="0" algn="l" defTabSz="457200" rtl="0" eaLnBrk="1" fontAlgn="base" latinLnBrk="0" hangingPunct="1">
              <a:lnSpc>
                <a:spcPct val="100000"/>
              </a:lnSpc>
              <a:spcBef>
                <a:spcPts val="0"/>
              </a:spcBef>
              <a:spcAft>
                <a:spcPct val="0"/>
              </a:spcAft>
              <a:buClrTx/>
              <a:buSzTx/>
              <a:tabLst>
                <a:tab pos="280988" algn="l"/>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mn-cs"/>
              </a:rPr>
              <a:t>	</a:t>
            </a:r>
            <a:r>
              <a:rPr kumimoji="0" lang="en-US" sz="1200" b="0" i="0" u="none" strike="noStrike" kern="1200" cap="none" spc="0" normalizeH="0" baseline="0" noProof="0" dirty="0">
                <a:ln>
                  <a:noFill/>
                </a:ln>
                <a:solidFill>
                  <a:srgbClr val="FFFFFF"/>
                </a:solidFill>
                <a:effectLst/>
                <a:uLnTx/>
                <a:uFillTx/>
                <a:latin typeface="Century Gothic"/>
                <a:ea typeface="+mn-ea"/>
                <a:cs typeface="+mn-cs"/>
                <a:hlinkClick r:id="rId5"/>
              </a:rPr>
              <a:t>Luwando.wright@browardschools.com</a:t>
            </a:r>
            <a:r>
              <a:rPr kumimoji="0" lang="en-US" sz="1200" b="0" i="0" u="none" strike="noStrike" kern="1200" cap="none" spc="0" normalizeH="0" baseline="0" noProof="0" dirty="0">
                <a:ln>
                  <a:noFill/>
                </a:ln>
                <a:solidFill>
                  <a:srgbClr val="FFFFFF"/>
                </a:solidFill>
                <a:effectLst/>
                <a:uLnTx/>
                <a:uFillTx/>
                <a:latin typeface="Century Gothic"/>
                <a:ea typeface="+mn-ea"/>
                <a:cs typeface="+mn-cs"/>
              </a:rPr>
              <a:t>	</a:t>
            </a:r>
            <a:r>
              <a:rPr lang="en-US" altLang="en-US" sz="1400" i="1" dirty="0"/>
              <a:t>754-321-1420</a:t>
            </a:r>
          </a:p>
          <a:p>
            <a:pPr>
              <a:lnSpc>
                <a:spcPct val="100000"/>
              </a:lnSpc>
              <a:spcBef>
                <a:spcPts val="0"/>
              </a:spcBef>
            </a:pPr>
            <a:r>
              <a:rPr lang="en-US" altLang="en-US" sz="1400" b="1" i="1" dirty="0"/>
              <a:t>	</a:t>
            </a:r>
          </a:p>
          <a:p>
            <a:pPr marL="285750" indent="-285750">
              <a:lnSpc>
                <a:spcPct val="100000"/>
              </a:lnSpc>
              <a:spcBef>
                <a:spcPts val="0"/>
              </a:spcBef>
              <a:buFont typeface="Wingdings" panose="05000000000000000000" pitchFamily="2" charset="2"/>
              <a:buChar char="q"/>
            </a:pPr>
            <a:r>
              <a:rPr lang="en-US" altLang="en-US" sz="1400" b="1" dirty="0"/>
              <a:t>Title I Eligibility Dashboard     </a:t>
            </a:r>
          </a:p>
          <a:p>
            <a:pPr lvl="3">
              <a:lnSpc>
                <a:spcPct val="100000"/>
              </a:lnSpc>
              <a:spcBef>
                <a:spcPts val="0"/>
              </a:spcBef>
              <a:tabLst>
                <a:tab pos="280988" algn="l"/>
              </a:tabLst>
            </a:pPr>
            <a:r>
              <a:rPr lang="en-US" altLang="en-US" sz="1400" dirty="0"/>
              <a:t>	Mrs. Michelle Beason-Rahming</a:t>
            </a:r>
            <a:endParaRPr lang="en-US" altLang="en-US" sz="1400" b="1" dirty="0"/>
          </a:p>
          <a:p>
            <a:pPr lvl="3">
              <a:lnSpc>
                <a:spcPct val="100000"/>
              </a:lnSpc>
              <a:spcBef>
                <a:spcPts val="0"/>
              </a:spcBef>
              <a:tabLst>
                <a:tab pos="280988" algn="l"/>
              </a:tabLst>
            </a:pPr>
            <a:r>
              <a:rPr lang="en-US" altLang="en-US" sz="1400" dirty="0"/>
              <a:t>	</a:t>
            </a:r>
            <a:r>
              <a:rPr lang="en-US" altLang="en-US" sz="1200" dirty="0">
                <a:hlinkClick r:id="rId6"/>
              </a:rPr>
              <a:t>michelle.beasonrahming@browardschools.com</a:t>
            </a:r>
            <a:r>
              <a:rPr lang="en-US" altLang="en-US" sz="1200" dirty="0"/>
              <a:t>		</a:t>
            </a:r>
          </a:p>
          <a:p>
            <a:pPr lvl="3">
              <a:lnSpc>
                <a:spcPct val="100000"/>
              </a:lnSpc>
              <a:spcBef>
                <a:spcPts val="0"/>
              </a:spcBef>
              <a:tabLst>
                <a:tab pos="280988" algn="l"/>
              </a:tabLst>
            </a:pPr>
            <a:r>
              <a:rPr lang="en-US" altLang="en-US" sz="1400" dirty="0"/>
              <a:t>	754-321-2549</a:t>
            </a:r>
          </a:p>
        </p:txBody>
      </p:sp>
      <p:pic>
        <p:nvPicPr>
          <p:cNvPr id="11" name="Picture 10">
            <a:extLst>
              <a:ext uri="{FF2B5EF4-FFF2-40B4-BE49-F238E27FC236}">
                <a16:creationId xmlns:a16="http://schemas.microsoft.com/office/drawing/2014/main" id="{821647DD-900D-439B-B050-D489E9067CB3}"/>
              </a:ext>
            </a:extLst>
          </p:cNvPr>
          <p:cNvPicPr>
            <a:picLocks noChangeAspect="1"/>
          </p:cNvPicPr>
          <p:nvPr/>
        </p:nvPicPr>
        <p:blipFill>
          <a:blip r:embed="rId7"/>
          <a:stretch>
            <a:fillRect/>
          </a:stretch>
        </p:blipFill>
        <p:spPr>
          <a:xfrm>
            <a:off x="825760" y="6163733"/>
            <a:ext cx="672224" cy="623661"/>
          </a:xfrm>
          <a:prstGeom prst="rect">
            <a:avLst/>
          </a:prstGeom>
        </p:spPr>
      </p:pic>
      <p:sp>
        <p:nvSpPr>
          <p:cNvPr id="10" name="TextBox 9">
            <a:extLst>
              <a:ext uri="{FF2B5EF4-FFF2-40B4-BE49-F238E27FC236}">
                <a16:creationId xmlns:a16="http://schemas.microsoft.com/office/drawing/2014/main" id="{CC52A5A6-BF9C-4B61-8B14-EE08B8CB984D}"/>
              </a:ext>
            </a:extLst>
          </p:cNvPr>
          <p:cNvSpPr txBox="1"/>
          <p:nvPr/>
        </p:nvSpPr>
        <p:spPr>
          <a:xfrm>
            <a:off x="9990002" y="4930530"/>
            <a:ext cx="2494844" cy="307777"/>
          </a:xfrm>
          <a:prstGeom prst="rect">
            <a:avLst/>
          </a:prstGeom>
          <a:noFill/>
        </p:spPr>
        <p:txBody>
          <a:bodyPr wrap="square" rtlCol="0">
            <a:spAutoFit/>
          </a:bodyPr>
          <a:lstStyle/>
          <a:p>
            <a:endParaRPr lang="en-US" sz="1400" dirty="0">
              <a:solidFill>
                <a:srgbClr val="FFFFFF"/>
              </a:solidFill>
              <a:latin typeface="+mn-lt"/>
            </a:endParaRPr>
          </a:p>
        </p:txBody>
      </p:sp>
    </p:spTree>
    <p:extLst>
      <p:ext uri="{BB962C8B-B14F-4D97-AF65-F5344CB8AC3E}">
        <p14:creationId xmlns:p14="http://schemas.microsoft.com/office/powerpoint/2010/main" val="951669799"/>
      </p:ext>
    </p:extLst>
  </p:cSld>
  <p:clrMapOvr>
    <a:masterClrMapping/>
  </p:clrMapOvr>
</p:sld>
</file>

<file path=ppt/theme/theme1.xml><?xml version="1.0" encoding="utf-8"?>
<a:theme xmlns:a="http://schemas.openxmlformats.org/drawingml/2006/main" name="Office Theme">
  <a:themeElements>
    <a:clrScheme name="BCPS">
      <a:dk1>
        <a:sysClr val="windowText" lastClr="000000"/>
      </a:dk1>
      <a:lt1>
        <a:sysClr val="window" lastClr="FFFFFF"/>
      </a:lt1>
      <a:dk2>
        <a:srgbClr val="00377B"/>
      </a:dk2>
      <a:lt2>
        <a:srgbClr val="D5D2C8"/>
      </a:lt2>
      <a:accent1>
        <a:srgbClr val="0093D0"/>
      </a:accent1>
      <a:accent2>
        <a:srgbClr val="F26323"/>
      </a:accent2>
      <a:accent3>
        <a:srgbClr val="36B77A"/>
      </a:accent3>
      <a:accent4>
        <a:srgbClr val="6A2C91"/>
      </a:accent4>
      <a:accent5>
        <a:srgbClr val="C7E1F5"/>
      </a:accent5>
      <a:accent6>
        <a:srgbClr val="F79646"/>
      </a:accent6>
      <a:hlink>
        <a:srgbClr val="0000FF"/>
      </a:hlink>
      <a:folHlink>
        <a:srgbClr val="80008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Information Office PowerPoint Presentation " id="{4977C44B-B513-5C46-82ED-47AC22C95897}" vid="{1390C2B8-2C67-1749-9C9D-AB380098E3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4B0559841BCB4696B38BA6795D1FFB" ma:contentTypeVersion="8" ma:contentTypeDescription="Create a new document." ma:contentTypeScope="" ma:versionID="ae093e991ce1b01eafb6ef644adb432b">
  <xsd:schema xmlns:xsd="http://www.w3.org/2001/XMLSchema" xmlns:xs="http://www.w3.org/2001/XMLSchema" xmlns:p="http://schemas.microsoft.com/office/2006/metadata/properties" xmlns:ns2="f42ebd87-60c8-4f86-a37e-25f375249686" xmlns:ns3="8a37b086-6c33-438d-ac11-64d95bab913a" targetNamespace="http://schemas.microsoft.com/office/2006/metadata/properties" ma:root="true" ma:fieldsID="d89692d96e81970ccf61281a31fd9ac3" ns2:_="" ns3:_="">
    <xsd:import namespace="f42ebd87-60c8-4f86-a37e-25f375249686"/>
    <xsd:import namespace="8a37b086-6c33-438d-ac11-64d95bab91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ebd87-60c8-4f86-a37e-25f3752496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37b086-6c33-438d-ac11-64d95bab913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haredWithUsers xmlns="f42ebd87-60c8-4f86-a37e-25f375249686">
      <UserInfo>
        <DisplayName>Aliya Whipple</DisplayName>
        <AccountId>4117</AccountId>
        <AccountType/>
      </UserInfo>
      <UserInfo>
        <DisplayName>Reginald Pierre-Jerome</DisplayName>
        <AccountId>3208</AccountId>
        <AccountType/>
      </UserInfo>
    </SharedWithUsers>
  </documentManagement>
</p:properties>
</file>

<file path=customXml/itemProps1.xml><?xml version="1.0" encoding="utf-8"?>
<ds:datastoreItem xmlns:ds="http://schemas.openxmlformats.org/officeDocument/2006/customXml" ds:itemID="{783538AD-DE98-4E08-82BD-123B203BB594}">
  <ds:schemaRefs>
    <ds:schemaRef ds:uri="http://schemas.microsoft.com/sharepoint/v3/contenttype/forms"/>
  </ds:schemaRefs>
</ds:datastoreItem>
</file>

<file path=customXml/itemProps2.xml><?xml version="1.0" encoding="utf-8"?>
<ds:datastoreItem xmlns:ds="http://schemas.openxmlformats.org/officeDocument/2006/customXml" ds:itemID="{543AE66B-5173-4112-AE7A-73BE975A1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ebd87-60c8-4f86-a37e-25f375249686"/>
    <ds:schemaRef ds:uri="8a37b086-6c33-438d-ac11-64d95bab91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181418-EC78-431D-B48E-BF47C6E18AAC}">
  <ds:schemaRefs>
    <ds:schemaRef ds:uri="http://schemas.microsoft.com/office/2006/metadata/longProperties"/>
  </ds:schemaRefs>
</ds:datastoreItem>
</file>

<file path=customXml/itemProps4.xml><?xml version="1.0" encoding="utf-8"?>
<ds:datastoreItem xmlns:ds="http://schemas.openxmlformats.org/officeDocument/2006/customXml" ds:itemID="{112FE9B8-79B8-45BC-976C-0DB509338864}">
  <ds:schemaRefs>
    <ds:schemaRef ds:uri="http://purl.org/dc/elements/1.1/"/>
    <ds:schemaRef ds:uri="http://schemas.microsoft.com/office/2006/metadata/properties"/>
    <ds:schemaRef ds:uri="8a37b086-6c33-438d-ac11-64d95bab913a"/>
    <ds:schemaRef ds:uri="http://schemas.microsoft.com/office/2006/documentManagement/types"/>
    <ds:schemaRef ds:uri="http://purl.org/dc/terms/"/>
    <ds:schemaRef ds:uri="http://schemas.microsoft.com/office/infopath/2007/PartnerControls"/>
    <ds:schemaRef ds:uri="f42ebd87-60c8-4f86-a37e-25f375249686"/>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BCPS PowerPoint Template 2016 FINAL 8-11</Template>
  <TotalTime>9928</TotalTime>
  <Words>543</Words>
  <Application>Microsoft Office PowerPoint</Application>
  <PresentationFormat>On-screen Show (4:3)</PresentationFormat>
  <Paragraphs>72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vt:lpstr>
      <vt:lpstr>Office Theme</vt:lpstr>
      <vt:lpstr>PowerPoint Presentation</vt:lpstr>
      <vt:lpstr>PowerPoint Presentation</vt:lpstr>
      <vt:lpstr>SCHOOL TITLE I STATUS</vt:lpstr>
      <vt:lpstr>SCHOOL  TITLE I STATUS</vt:lpstr>
      <vt:lpstr> </vt:lpstr>
      <vt:lpstr>SCHOOL  TITLE I STATUS</vt:lpstr>
    </vt:vector>
  </TitlesOfParts>
  <Company>Broward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Aliya Whipple</dc:creator>
  <cp:lastModifiedBy>Michelle Beason-Rahming</cp:lastModifiedBy>
  <cp:revision>69</cp:revision>
  <cp:lastPrinted>2019-01-10T21:23:45Z</cp:lastPrinted>
  <dcterms:created xsi:type="dcterms:W3CDTF">2018-11-28T17:03:18Z</dcterms:created>
  <dcterms:modified xsi:type="dcterms:W3CDTF">2021-11-17T16:50:37Z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0x0101005B4B0559841BCB4696B38BA6795D1FFB</vt:lpwstr>
  </property>
  <property fmtid="{D5CDD505-2E9C-101B-9397-08002B2CF9AE}" pid="3" name="_dlc_DocIdItemGuid">
    <vt:lpwstr>1aa80b3a-f053-47c2-9b7d-5337a23b4d2d</vt:lpwstr>
  </property>
  <property fmtid="{D5CDD505-2E9C-101B-9397-08002B2CF9AE}" pid="4" name="_dlc_DocId">
    <vt:lpwstr>V5NWJ2DN65FE-683938077-1588</vt:lpwstr>
  </property>
  <property fmtid="{D5CDD505-2E9C-101B-9397-08002B2CF9AE}" pid="5" name="_dlc_DocIdUrl">
    <vt:lpwstr>https://browardcountyschools.sharepoint.com/sites/Intranet/PIO/_layouts/15/DocIdRedir.aspx?ID=V5NWJ2DN65FE-683938077-1588, V5NWJ2DN65FE-683938077-1588</vt:lpwstr>
  </property>
  <property fmtid="{D5CDD505-2E9C-101B-9397-08002B2CF9AE}" pid="6" name="display_urn:schemas-microsoft-com:office:office#SharedWithUsers">
    <vt:lpwstr>Aliya Whipple;Reginald Pierre-Jerome</vt:lpwstr>
  </property>
  <property fmtid="{D5CDD505-2E9C-101B-9397-08002B2CF9AE}" pid="7" name="SharedWithUsers">
    <vt:lpwstr>4117;#Aliya Whipple;#3208;#Reginald Pierre-Jerome</vt:lpwstr>
  </property>
</Properties>
</file>